
<file path=[Content_Types].xml><?xml version="1.0" encoding="utf-8"?>
<Types xmlns="http://schemas.openxmlformats.org/package/2006/content-types">
  <Default Extension="fntdata" ContentType="application/x-fontdata"/>
  <Default Extension="png" ContentType="image/png"/>
  <Default Extension="rels" ContentType="application/vnd.openxmlformats-package.relationships+xml"/>
  <Default Extension="wav" ContentType="audio/x-wav"/>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79" r:id="rId1"/>
  </p:sldMasterIdLst>
  <p:notesMasterIdLst>
    <p:notesMasterId r:id="rId7"/>
  </p:notesMasterIdLst>
  <p:sldIdLst>
    <p:sldId id="256" r:id="rId2"/>
    <p:sldId id="297" r:id="rId3"/>
    <p:sldId id="299" r:id="rId4"/>
    <p:sldId id="614" r:id="rId5"/>
    <p:sldId id="616" r:id="rId6"/>
  </p:sldIdLst>
  <p:sldSz cx="9144000" cy="6858000" type="screen4x3"/>
  <p:notesSz cx="6858000" cy="9144000"/>
  <p:embeddedFontLst>
    <p:embeddedFont>
      <p:font typeface="Verdana" panose="020B0604030504040204" pitchFamily="34" charset="0"/>
      <p:regular r:id="rId8"/>
      <p:bold r:id="rId9"/>
      <p:italic r:id="rId10"/>
      <p:boldItalic r:id="rId11"/>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3688">
          <p15:clr>
            <a:srgbClr val="A4A3A4"/>
          </p15:clr>
        </p15:guide>
        <p15:guide id="2" pos="2868">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my Haruo" initials="EH" lastIdx="1" clrIdx="0">
    <p:extLst>
      <p:ext uri="{19B8F6BF-5375-455C-9EA6-DF929625EA0E}">
        <p15:presenceInfo xmlns:p15="http://schemas.microsoft.com/office/powerpoint/2012/main" userId="S-1-5-21-2606304010-2783722289-1612617326-11325"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9346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9979" autoAdjust="0"/>
    <p:restoredTop sz="94660"/>
  </p:normalViewPr>
  <p:slideViewPr>
    <p:cSldViewPr snapToGrid="0">
      <p:cViewPr>
        <p:scale>
          <a:sx n="87" d="100"/>
          <a:sy n="87" d="100"/>
        </p:scale>
        <p:origin x="896" y="-564"/>
      </p:cViewPr>
      <p:guideLst>
        <p:guide orient="horz" pos="3688"/>
        <p:guide pos="2868"/>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font" Target="fonts/font1.fntdata"/><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12" Type="http://schemas.openxmlformats.org/officeDocument/2006/relationships/commentAuthors" Target="commentAuthors.xml"/><Relationship Id="rId17" Type="http://schemas.microsoft.com/office/2016/11/relationships/changesInfo" Target="changesInfos/changesInfo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font" Target="fonts/font4.fntdata"/><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font" Target="fonts/font3.fntdata"/><Relationship Id="rId4" Type="http://schemas.openxmlformats.org/officeDocument/2006/relationships/slide" Target="slides/slide3.xml"/><Relationship Id="rId9" Type="http://schemas.openxmlformats.org/officeDocument/2006/relationships/font" Target="fonts/font2.fntdata"/><Relationship Id="rId14"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radley Carlos" userId="5b058914-dbf9-4190-85a2-967b49283c49" providerId="ADAL" clId="{3196E441-CAFE-457A-BED1-85D7EDBBAAFC}"/>
    <pc:docChg chg="modSld">
      <pc:chgData name="Bradley Carlos" userId="5b058914-dbf9-4190-85a2-967b49283c49" providerId="ADAL" clId="{3196E441-CAFE-457A-BED1-85D7EDBBAAFC}" dt="2025-11-12T18:25:22.492" v="0" actId="20577"/>
      <pc:docMkLst>
        <pc:docMk/>
      </pc:docMkLst>
      <pc:sldChg chg="modSp mod">
        <pc:chgData name="Bradley Carlos" userId="5b058914-dbf9-4190-85a2-967b49283c49" providerId="ADAL" clId="{3196E441-CAFE-457A-BED1-85D7EDBBAAFC}" dt="2025-11-12T18:25:22.492" v="0" actId="20577"/>
        <pc:sldMkLst>
          <pc:docMk/>
          <pc:sldMk cId="1286351776" sldId="614"/>
        </pc:sldMkLst>
        <pc:spChg chg="mod">
          <ac:chgData name="Bradley Carlos" userId="5b058914-dbf9-4190-85a2-967b49283c49" providerId="ADAL" clId="{3196E441-CAFE-457A-BED1-85D7EDBBAAFC}" dt="2025-11-12T18:25:22.492" v="0" actId="20577"/>
          <ac:spMkLst>
            <pc:docMk/>
            <pc:sldMk cId="1286351776" sldId="614"/>
            <ac:spMk id="10" creationId="{E34B4776-02A3-5AEA-9228-13A3DD8E9C66}"/>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7200"/>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4" name="Google Shape;4;n"/>
          <p:cNvSpPr txBox="1">
            <a:spLocks noGrp="1"/>
          </p:cNvSpPr>
          <p:nvPr>
            <p:ph type="dt" idx="10"/>
          </p:nvPr>
        </p:nvSpPr>
        <p:spPr>
          <a:xfrm>
            <a:off x="3884613" y="0"/>
            <a:ext cx="2971800" cy="457200"/>
          </a:xfrm>
          <a:prstGeom prst="rect">
            <a:avLst/>
          </a:prstGeom>
          <a:noFill/>
          <a:ln>
            <a:noFill/>
          </a:ln>
        </p:spPr>
        <p:txBody>
          <a:bodyPr spcFirstLastPara="1" wrap="square" lIns="91425" tIns="45700" rIns="91425" bIns="45700" anchor="t" anchorCtr="0">
            <a:noAutofit/>
          </a:bodyPr>
          <a:lstStyle>
            <a:lvl1pPr marR="0" lvl="0" algn="r"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5" name="Google Shape;5;n"/>
          <p:cNvSpPr>
            <a:spLocks noGrp="1" noRot="1" noChangeAspect="1"/>
          </p:cNvSpPr>
          <p:nvPr>
            <p:ph type="sldImg" idx="3"/>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lvl1pPr marL="457200" marR="0" lvl="0"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L="914400" marR="0" lvl="1"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2pPr>
            <a:lvl3pPr marL="1371600" marR="0" lvl="2"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3pPr>
            <a:lvl4pPr marL="1828800" marR="0" lvl="3"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4pPr>
            <a:lvl5pPr marL="2286000" marR="0" lvl="4"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5pPr>
            <a:lvl6pPr marL="2743200" marR="0" lvl="5"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6pPr>
            <a:lvl7pPr marL="3200400" marR="0" lvl="6"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7pPr>
            <a:lvl8pPr marL="3657600" marR="0" lvl="7"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8pPr>
            <a:lvl9pPr marL="4114800" marR="0" lvl="8"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8685213"/>
            <a:ext cx="2971800" cy="457200"/>
          </a:xfrm>
          <a:prstGeom prst="rect">
            <a:avLst/>
          </a:prstGeom>
          <a:noFill/>
          <a:ln>
            <a:noFill/>
          </a:ln>
        </p:spPr>
        <p:txBody>
          <a:bodyPr spcFirstLastPara="1" wrap="square" lIns="91425" tIns="45700" rIns="91425" bIns="45700" anchor="b"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8" name="Google Shape;8;n"/>
          <p:cNvSpPr txBox="1">
            <a:spLocks noGrp="1"/>
          </p:cNvSpPr>
          <p:nvPr>
            <p:ph type="sldNum" idx="12"/>
          </p:nvPr>
        </p:nvSpPr>
        <p:spPr>
          <a:xfrm>
            <a:off x="3884613" y="8685213"/>
            <a:ext cx="2971800" cy="457200"/>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en-US" sz="1200" b="0" i="0" u="none" strike="noStrike" cap="none">
                <a:solidFill>
                  <a:schemeClr val="dk1"/>
                </a:solidFill>
                <a:latin typeface="Calibri"/>
                <a:ea typeface="Calibri"/>
                <a:cs typeface="Calibri"/>
                <a:sym typeface="Calibri"/>
              </a:rPr>
              <a:t>‹#›</a:t>
            </a:fld>
            <a:endParaRPr sz="1200" b="0" i="0" u="none" strike="noStrike" cap="none">
              <a:solidFill>
                <a:schemeClr val="dk1"/>
              </a:solidFill>
              <a:latin typeface="Calibri"/>
              <a:ea typeface="Calibri"/>
              <a:cs typeface="Calibri"/>
              <a:sym typeface="Calibri"/>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9"/>
        <p:cNvGrpSpPr/>
        <p:nvPr/>
      </p:nvGrpSpPr>
      <p:grpSpPr>
        <a:xfrm>
          <a:off x="0" y="0"/>
          <a:ext cx="0" cy="0"/>
          <a:chOff x="0" y="0"/>
          <a:chExt cx="0" cy="0"/>
        </a:xfrm>
      </p:grpSpPr>
      <p:sp>
        <p:nvSpPr>
          <p:cNvPr id="150" name="Google Shape;150;p1: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51" name="Google Shape;151;p1: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Custom Layout">
  <p:cSld name="Custom Layout">
    <p:spTree>
      <p:nvGrpSpPr>
        <p:cNvPr id="1" name="Shape 40"/>
        <p:cNvGrpSpPr/>
        <p:nvPr/>
      </p:nvGrpSpPr>
      <p:grpSpPr>
        <a:xfrm>
          <a:off x="0" y="0"/>
          <a:ext cx="0" cy="0"/>
          <a:chOff x="0" y="0"/>
          <a:chExt cx="0" cy="0"/>
        </a:xfrm>
      </p:grpSpPr>
      <p:sp>
        <p:nvSpPr>
          <p:cNvPr id="41" name="Google Shape;41;p10"/>
          <p:cNvSpPr/>
          <p:nvPr/>
        </p:nvSpPr>
        <p:spPr>
          <a:xfrm>
            <a:off x="667611" y="620633"/>
            <a:ext cx="7751627" cy="5243591"/>
          </a:xfrm>
          <a:prstGeom prst="rect">
            <a:avLst/>
          </a:prstGeom>
          <a:solidFill>
            <a:srgbClr val="0F7DC0"/>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dk2"/>
              </a:solidFill>
              <a:latin typeface="Calibri"/>
              <a:ea typeface="Calibri"/>
              <a:cs typeface="Calibri"/>
              <a:sym typeface="Calibri"/>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1_Two Content">
  <p:cSld name="1_Two Content">
    <p:spTree>
      <p:nvGrpSpPr>
        <p:cNvPr id="1" name="Shape 64"/>
        <p:cNvGrpSpPr/>
        <p:nvPr/>
      </p:nvGrpSpPr>
      <p:grpSpPr>
        <a:xfrm>
          <a:off x="0" y="0"/>
          <a:ext cx="0" cy="0"/>
          <a:chOff x="0" y="0"/>
          <a:chExt cx="0" cy="0"/>
        </a:xfrm>
      </p:grpSpPr>
      <p:sp>
        <p:nvSpPr>
          <p:cNvPr id="65" name="Google Shape;65;p19"/>
          <p:cNvSpPr txBox="1">
            <a:spLocks noGrp="1"/>
          </p:cNvSpPr>
          <p:nvPr>
            <p:ph type="title"/>
          </p:nvPr>
        </p:nvSpPr>
        <p:spPr>
          <a:xfrm>
            <a:off x="697049" y="743333"/>
            <a:ext cx="4545145" cy="1347723"/>
          </a:xfrm>
          <a:prstGeom prst="rect">
            <a:avLst/>
          </a:prstGeom>
          <a:noFill/>
          <a:ln>
            <a:noFill/>
          </a:ln>
        </p:spPr>
        <p:txBody>
          <a:bodyPr spcFirstLastPara="1" wrap="square" lIns="91425" tIns="45700" rIns="91425" bIns="45700" anchor="b" anchorCtr="0">
            <a:noAutofit/>
          </a:bodyPr>
          <a:lstStyle>
            <a:lvl1pPr lvl="0" algn="l">
              <a:lnSpc>
                <a:spcPct val="100000"/>
              </a:lnSpc>
              <a:spcBef>
                <a:spcPts val="0"/>
              </a:spcBef>
              <a:spcAft>
                <a:spcPts val="0"/>
              </a:spcAft>
              <a:buClr>
                <a:schemeClr val="dk2"/>
              </a:buClr>
              <a:buSzPts val="4400"/>
              <a:buFont typeface="Calibri"/>
              <a:buNone/>
              <a:defRPr b="1">
                <a:solidFill>
                  <a:schemeClr val="dk2"/>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6" name="Google Shape;66;p19"/>
          <p:cNvSpPr txBox="1">
            <a:spLocks noGrp="1"/>
          </p:cNvSpPr>
          <p:nvPr>
            <p:ph type="body" idx="1"/>
          </p:nvPr>
        </p:nvSpPr>
        <p:spPr>
          <a:xfrm>
            <a:off x="697048" y="2262925"/>
            <a:ext cx="4545146" cy="3580578"/>
          </a:xfrm>
          <a:prstGeom prst="rect">
            <a:avLst/>
          </a:prstGeom>
          <a:noFill/>
          <a:ln>
            <a:noFill/>
          </a:ln>
        </p:spPr>
        <p:txBody>
          <a:bodyPr spcFirstLastPara="1" wrap="square" lIns="91425" tIns="45700" rIns="91425" bIns="45700" anchor="t" anchorCtr="0">
            <a:noAutofit/>
          </a:bodyPr>
          <a:lstStyle>
            <a:lvl1pPr marL="457200" lvl="0" indent="-335280" algn="l">
              <a:lnSpc>
                <a:spcPct val="100000"/>
              </a:lnSpc>
              <a:spcBef>
                <a:spcPts val="560"/>
              </a:spcBef>
              <a:spcAft>
                <a:spcPts val="0"/>
              </a:spcAft>
              <a:buClr>
                <a:srgbClr val="595959"/>
              </a:buClr>
              <a:buSzPts val="1680"/>
              <a:buChar char="•"/>
              <a:defRPr sz="2800"/>
            </a:lvl1pPr>
            <a:lvl2pPr marL="914400" lvl="1" indent="-350519" algn="l">
              <a:spcBef>
                <a:spcPts val="480"/>
              </a:spcBef>
              <a:spcAft>
                <a:spcPts val="0"/>
              </a:spcAft>
              <a:buClr>
                <a:srgbClr val="595959"/>
              </a:buClr>
              <a:buSzPts val="1920"/>
              <a:buChar char="–"/>
              <a:defRPr sz="2400"/>
            </a:lvl2pPr>
            <a:lvl3pPr marL="1371600" lvl="2" indent="-355600" algn="l">
              <a:spcBef>
                <a:spcPts val="400"/>
              </a:spcBef>
              <a:spcAft>
                <a:spcPts val="0"/>
              </a:spcAft>
              <a:buClr>
                <a:srgbClr val="595959"/>
              </a:buClr>
              <a:buSzPts val="2000"/>
              <a:buChar char="•"/>
              <a:defRPr sz="2000"/>
            </a:lvl3pPr>
            <a:lvl4pPr marL="1828800" lvl="3" indent="-342900" algn="l">
              <a:spcBef>
                <a:spcPts val="360"/>
              </a:spcBef>
              <a:spcAft>
                <a:spcPts val="0"/>
              </a:spcAft>
              <a:buClr>
                <a:srgbClr val="595959"/>
              </a:buClr>
              <a:buSzPts val="1800"/>
              <a:buChar char="–"/>
              <a:defRPr sz="1800"/>
            </a:lvl4pPr>
            <a:lvl5pPr marL="2286000" lvl="4" indent="-342900" algn="l">
              <a:spcBef>
                <a:spcPts val="360"/>
              </a:spcBef>
              <a:spcAft>
                <a:spcPts val="0"/>
              </a:spcAft>
              <a:buClr>
                <a:srgbClr val="595959"/>
              </a:buClr>
              <a:buSzPts val="1800"/>
              <a:buChar char="»"/>
              <a:defRPr sz="1800"/>
            </a:lvl5pPr>
            <a:lvl6pPr marL="2743200" lvl="5" indent="-342900" algn="l">
              <a:spcBef>
                <a:spcPts val="360"/>
              </a:spcBef>
              <a:spcAft>
                <a:spcPts val="0"/>
              </a:spcAft>
              <a:buClr>
                <a:schemeClr val="dk1"/>
              </a:buClr>
              <a:buSzPts val="1800"/>
              <a:buChar char="•"/>
              <a:defRPr sz="1800"/>
            </a:lvl6pPr>
            <a:lvl7pPr marL="3200400" lvl="6" indent="-342900" algn="l">
              <a:spcBef>
                <a:spcPts val="360"/>
              </a:spcBef>
              <a:spcAft>
                <a:spcPts val="0"/>
              </a:spcAft>
              <a:buClr>
                <a:schemeClr val="dk1"/>
              </a:buClr>
              <a:buSzPts val="1800"/>
              <a:buChar char="•"/>
              <a:defRPr sz="1800"/>
            </a:lvl7pPr>
            <a:lvl8pPr marL="3657600" lvl="7" indent="-342900" algn="l">
              <a:spcBef>
                <a:spcPts val="360"/>
              </a:spcBef>
              <a:spcAft>
                <a:spcPts val="0"/>
              </a:spcAft>
              <a:buClr>
                <a:schemeClr val="dk1"/>
              </a:buClr>
              <a:buSzPts val="1800"/>
              <a:buChar char="•"/>
              <a:defRPr sz="1800"/>
            </a:lvl8pPr>
            <a:lvl9pPr marL="4114800" lvl="8" indent="-342900" algn="l">
              <a:spcBef>
                <a:spcPts val="360"/>
              </a:spcBef>
              <a:spcAft>
                <a:spcPts val="0"/>
              </a:spcAft>
              <a:buClr>
                <a:schemeClr val="dk1"/>
              </a:buClr>
              <a:buSzPts val="1800"/>
              <a:buChar char="•"/>
              <a:defRPr sz="1800"/>
            </a:lvl9pPr>
          </a:lstStyle>
          <a:p>
            <a:endParaRPr/>
          </a:p>
        </p:txBody>
      </p:sp>
      <p:sp>
        <p:nvSpPr>
          <p:cNvPr id="67" name="Google Shape;67;p19"/>
          <p:cNvSpPr>
            <a:spLocks noGrp="1"/>
          </p:cNvSpPr>
          <p:nvPr>
            <p:ph type="pic" idx="2"/>
          </p:nvPr>
        </p:nvSpPr>
        <p:spPr>
          <a:xfrm>
            <a:off x="5368132" y="743334"/>
            <a:ext cx="3101497" cy="2483959"/>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640"/>
              </a:spcBef>
              <a:spcAft>
                <a:spcPts val="0"/>
              </a:spcAft>
              <a:buClr>
                <a:srgbClr val="595959"/>
              </a:buClr>
              <a:buSzPts val="1920"/>
              <a:buFont typeface="Arial"/>
              <a:buChar char="•"/>
              <a:defRPr sz="3200" b="0" i="0" u="none" strike="noStrike" cap="none">
                <a:solidFill>
                  <a:srgbClr val="595959"/>
                </a:solidFill>
                <a:latin typeface="Calibri"/>
                <a:ea typeface="Calibri"/>
                <a:cs typeface="Calibri"/>
                <a:sym typeface="Calibri"/>
              </a:defRPr>
            </a:lvl1pPr>
            <a:lvl2pPr marR="0" lvl="1" algn="l" rtl="0">
              <a:spcBef>
                <a:spcPts val="480"/>
              </a:spcBef>
              <a:spcAft>
                <a:spcPts val="0"/>
              </a:spcAft>
              <a:buClr>
                <a:srgbClr val="595959"/>
              </a:buClr>
              <a:buSzPts val="1920"/>
              <a:buFont typeface="Arial"/>
              <a:buChar char="–"/>
              <a:defRPr sz="2400" b="0" i="0" u="none" strike="noStrike" cap="none">
                <a:solidFill>
                  <a:srgbClr val="595959"/>
                </a:solidFill>
                <a:latin typeface="Calibri"/>
                <a:ea typeface="Calibri"/>
                <a:cs typeface="Calibri"/>
                <a:sym typeface="Calibri"/>
              </a:defRPr>
            </a:lvl2pPr>
            <a:lvl3pPr marR="0" lvl="2" algn="l" rtl="0">
              <a:spcBef>
                <a:spcPts val="480"/>
              </a:spcBef>
              <a:spcAft>
                <a:spcPts val="0"/>
              </a:spcAft>
              <a:buClr>
                <a:srgbClr val="595959"/>
              </a:buClr>
              <a:buSzPts val="2400"/>
              <a:buFont typeface="Arial"/>
              <a:buChar char="•"/>
              <a:defRPr sz="2400" b="0" i="0" u="none" strike="noStrike" cap="none">
                <a:solidFill>
                  <a:srgbClr val="595959"/>
                </a:solidFill>
                <a:latin typeface="Calibri"/>
                <a:ea typeface="Calibri"/>
                <a:cs typeface="Calibri"/>
                <a:sym typeface="Calibri"/>
              </a:defRPr>
            </a:lvl3pPr>
            <a:lvl4pPr marR="0" lvl="3" algn="l" rtl="0">
              <a:spcBef>
                <a:spcPts val="400"/>
              </a:spcBef>
              <a:spcAft>
                <a:spcPts val="0"/>
              </a:spcAft>
              <a:buClr>
                <a:srgbClr val="595959"/>
              </a:buClr>
              <a:buSzPts val="2000"/>
              <a:buFont typeface="Arial"/>
              <a:buChar char="–"/>
              <a:defRPr sz="2000" b="0" i="0" u="none" strike="noStrike" cap="none">
                <a:solidFill>
                  <a:srgbClr val="595959"/>
                </a:solidFill>
                <a:latin typeface="Calibri"/>
                <a:ea typeface="Calibri"/>
                <a:cs typeface="Calibri"/>
                <a:sym typeface="Calibri"/>
              </a:defRPr>
            </a:lvl4pPr>
            <a:lvl5pPr marR="0" lvl="4" algn="l" rtl="0">
              <a:spcBef>
                <a:spcPts val="400"/>
              </a:spcBef>
              <a:spcAft>
                <a:spcPts val="0"/>
              </a:spcAft>
              <a:buClr>
                <a:srgbClr val="595959"/>
              </a:buClr>
              <a:buSzPts val="2000"/>
              <a:buFont typeface="Arial"/>
              <a:buChar char="»"/>
              <a:defRPr sz="2000" b="0" i="0" u="none" strike="noStrike" cap="none">
                <a:solidFill>
                  <a:srgbClr val="595959"/>
                </a:solidFill>
                <a:latin typeface="Calibri"/>
                <a:ea typeface="Calibri"/>
                <a:cs typeface="Calibri"/>
                <a:sym typeface="Calibri"/>
              </a:defRPr>
            </a:lvl5pPr>
            <a:lvl6pPr marR="0" lvl="5"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6pPr>
            <a:lvl7pPr marR="0" lvl="6"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7pPr>
            <a:lvl8pPr marR="0" lvl="7"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8pPr>
            <a:lvl9pPr marR="0" lvl="8"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9pPr>
          </a:lstStyle>
          <a:p>
            <a:endParaRPr/>
          </a:p>
        </p:txBody>
      </p:sp>
      <p:sp>
        <p:nvSpPr>
          <p:cNvPr id="68" name="Google Shape;68;p19"/>
          <p:cNvSpPr>
            <a:spLocks noGrp="1"/>
          </p:cNvSpPr>
          <p:nvPr>
            <p:ph type="pic" idx="3"/>
          </p:nvPr>
        </p:nvSpPr>
        <p:spPr>
          <a:xfrm>
            <a:off x="5368131" y="3360738"/>
            <a:ext cx="3101497" cy="2482765"/>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640"/>
              </a:spcBef>
              <a:spcAft>
                <a:spcPts val="0"/>
              </a:spcAft>
              <a:buClr>
                <a:srgbClr val="595959"/>
              </a:buClr>
              <a:buSzPts val="1920"/>
              <a:buFont typeface="Arial"/>
              <a:buChar char="•"/>
              <a:defRPr sz="3200" b="0" i="0" u="none" strike="noStrike" cap="none">
                <a:solidFill>
                  <a:srgbClr val="595959"/>
                </a:solidFill>
                <a:latin typeface="Calibri"/>
                <a:ea typeface="Calibri"/>
                <a:cs typeface="Calibri"/>
                <a:sym typeface="Calibri"/>
              </a:defRPr>
            </a:lvl1pPr>
            <a:lvl2pPr marR="0" lvl="1" algn="l" rtl="0">
              <a:spcBef>
                <a:spcPts val="480"/>
              </a:spcBef>
              <a:spcAft>
                <a:spcPts val="0"/>
              </a:spcAft>
              <a:buClr>
                <a:srgbClr val="595959"/>
              </a:buClr>
              <a:buSzPts val="1920"/>
              <a:buFont typeface="Arial"/>
              <a:buChar char="–"/>
              <a:defRPr sz="2400" b="0" i="0" u="none" strike="noStrike" cap="none">
                <a:solidFill>
                  <a:srgbClr val="595959"/>
                </a:solidFill>
                <a:latin typeface="Calibri"/>
                <a:ea typeface="Calibri"/>
                <a:cs typeface="Calibri"/>
                <a:sym typeface="Calibri"/>
              </a:defRPr>
            </a:lvl2pPr>
            <a:lvl3pPr marR="0" lvl="2" algn="l" rtl="0">
              <a:spcBef>
                <a:spcPts val="480"/>
              </a:spcBef>
              <a:spcAft>
                <a:spcPts val="0"/>
              </a:spcAft>
              <a:buClr>
                <a:srgbClr val="595959"/>
              </a:buClr>
              <a:buSzPts val="2400"/>
              <a:buFont typeface="Arial"/>
              <a:buChar char="•"/>
              <a:defRPr sz="2400" b="0" i="0" u="none" strike="noStrike" cap="none">
                <a:solidFill>
                  <a:srgbClr val="595959"/>
                </a:solidFill>
                <a:latin typeface="Calibri"/>
                <a:ea typeface="Calibri"/>
                <a:cs typeface="Calibri"/>
                <a:sym typeface="Calibri"/>
              </a:defRPr>
            </a:lvl3pPr>
            <a:lvl4pPr marR="0" lvl="3" algn="l" rtl="0">
              <a:spcBef>
                <a:spcPts val="400"/>
              </a:spcBef>
              <a:spcAft>
                <a:spcPts val="0"/>
              </a:spcAft>
              <a:buClr>
                <a:srgbClr val="595959"/>
              </a:buClr>
              <a:buSzPts val="2000"/>
              <a:buFont typeface="Arial"/>
              <a:buChar char="–"/>
              <a:defRPr sz="2000" b="0" i="0" u="none" strike="noStrike" cap="none">
                <a:solidFill>
                  <a:srgbClr val="595959"/>
                </a:solidFill>
                <a:latin typeface="Calibri"/>
                <a:ea typeface="Calibri"/>
                <a:cs typeface="Calibri"/>
                <a:sym typeface="Calibri"/>
              </a:defRPr>
            </a:lvl4pPr>
            <a:lvl5pPr marR="0" lvl="4" algn="l" rtl="0">
              <a:spcBef>
                <a:spcPts val="400"/>
              </a:spcBef>
              <a:spcAft>
                <a:spcPts val="0"/>
              </a:spcAft>
              <a:buClr>
                <a:srgbClr val="595959"/>
              </a:buClr>
              <a:buSzPts val="2000"/>
              <a:buFont typeface="Arial"/>
              <a:buChar char="»"/>
              <a:defRPr sz="2000" b="0" i="0" u="none" strike="noStrike" cap="none">
                <a:solidFill>
                  <a:srgbClr val="595959"/>
                </a:solidFill>
                <a:latin typeface="Calibri"/>
                <a:ea typeface="Calibri"/>
                <a:cs typeface="Calibri"/>
                <a:sym typeface="Calibri"/>
              </a:defRPr>
            </a:lvl5pPr>
            <a:lvl6pPr marR="0" lvl="5"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6pPr>
            <a:lvl7pPr marR="0" lvl="6"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7pPr>
            <a:lvl8pPr marR="0" lvl="7"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8pPr>
            <a:lvl9pPr marR="0" lvl="8"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9pPr>
          </a:lstStyle>
          <a:p>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1_Section Header-white">
  <p:cSld name="1_Section Header-white">
    <p:spTree>
      <p:nvGrpSpPr>
        <p:cNvPr id="1" name="Shape 69"/>
        <p:cNvGrpSpPr/>
        <p:nvPr/>
      </p:nvGrpSpPr>
      <p:grpSpPr>
        <a:xfrm>
          <a:off x="0" y="0"/>
          <a:ext cx="0" cy="0"/>
          <a:chOff x="0" y="0"/>
          <a:chExt cx="0" cy="0"/>
        </a:xfrm>
      </p:grpSpPr>
      <p:sp>
        <p:nvSpPr>
          <p:cNvPr id="70" name="Google Shape;70;p20"/>
          <p:cNvSpPr txBox="1">
            <a:spLocks noGrp="1"/>
          </p:cNvSpPr>
          <p:nvPr>
            <p:ph type="title"/>
          </p:nvPr>
        </p:nvSpPr>
        <p:spPr>
          <a:xfrm>
            <a:off x="722313" y="1623196"/>
            <a:ext cx="7772400" cy="4145780"/>
          </a:xfrm>
          <a:prstGeom prst="rect">
            <a:avLst/>
          </a:prstGeom>
          <a:noFill/>
          <a:ln>
            <a:noFill/>
          </a:ln>
        </p:spPr>
        <p:txBody>
          <a:bodyPr spcFirstLastPara="1" wrap="square" lIns="91425" tIns="45700" rIns="91425" bIns="45700" anchor="b" anchorCtr="0">
            <a:noAutofit/>
          </a:bodyPr>
          <a:lstStyle>
            <a:lvl1pPr lvl="0" algn="l">
              <a:lnSpc>
                <a:spcPct val="100000"/>
              </a:lnSpc>
              <a:spcBef>
                <a:spcPts val="0"/>
              </a:spcBef>
              <a:spcAft>
                <a:spcPts val="0"/>
              </a:spcAft>
              <a:buClr>
                <a:srgbClr val="0F7DC0"/>
              </a:buClr>
              <a:buSzPts val="6500"/>
              <a:buFont typeface="Calibri"/>
              <a:buNone/>
              <a:defRPr sz="6500" b="1" cap="none"/>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1_section header with image">
  <p:cSld name="1_section header with image">
    <p:spTree>
      <p:nvGrpSpPr>
        <p:cNvPr id="1" name="Shape 71"/>
        <p:cNvGrpSpPr/>
        <p:nvPr/>
      </p:nvGrpSpPr>
      <p:grpSpPr>
        <a:xfrm>
          <a:off x="0" y="0"/>
          <a:ext cx="0" cy="0"/>
          <a:chOff x="0" y="0"/>
          <a:chExt cx="0" cy="0"/>
        </a:xfrm>
      </p:grpSpPr>
      <p:sp>
        <p:nvSpPr>
          <p:cNvPr id="72" name="Google Shape;72;p21"/>
          <p:cNvSpPr txBox="1">
            <a:spLocks noGrp="1"/>
          </p:cNvSpPr>
          <p:nvPr>
            <p:ph type="title"/>
          </p:nvPr>
        </p:nvSpPr>
        <p:spPr>
          <a:xfrm>
            <a:off x="722313" y="687470"/>
            <a:ext cx="7726362" cy="1250815"/>
          </a:xfrm>
          <a:prstGeom prst="rect">
            <a:avLst/>
          </a:prstGeom>
          <a:noFill/>
          <a:ln>
            <a:noFill/>
          </a:ln>
        </p:spPr>
        <p:txBody>
          <a:bodyPr spcFirstLastPara="1" wrap="square" lIns="91425" tIns="45700" rIns="91425" bIns="45700" anchor="b" anchorCtr="0">
            <a:noAutofit/>
          </a:bodyPr>
          <a:lstStyle>
            <a:lvl1pPr lvl="0" algn="l">
              <a:lnSpc>
                <a:spcPct val="100000"/>
              </a:lnSpc>
              <a:spcBef>
                <a:spcPts val="0"/>
              </a:spcBef>
              <a:spcAft>
                <a:spcPts val="0"/>
              </a:spcAft>
              <a:buClr>
                <a:srgbClr val="0F7DC0"/>
              </a:buClr>
              <a:buSzPts val="4700"/>
              <a:buFont typeface="Calibri"/>
              <a:buNone/>
              <a:defRPr sz="4700" b="1" cap="none"/>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3" name="Google Shape;73;p21"/>
          <p:cNvSpPr>
            <a:spLocks noGrp="1"/>
          </p:cNvSpPr>
          <p:nvPr>
            <p:ph type="pic" idx="2"/>
          </p:nvPr>
        </p:nvSpPr>
        <p:spPr>
          <a:xfrm>
            <a:off x="697048" y="2282022"/>
            <a:ext cx="7751627" cy="3572678"/>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640"/>
              </a:spcBef>
              <a:spcAft>
                <a:spcPts val="0"/>
              </a:spcAft>
              <a:buClr>
                <a:srgbClr val="595959"/>
              </a:buClr>
              <a:buSzPts val="1920"/>
              <a:buFont typeface="Arial"/>
              <a:buChar char="•"/>
              <a:defRPr sz="3200" b="0" i="0" u="none" strike="noStrike" cap="none">
                <a:solidFill>
                  <a:srgbClr val="595959"/>
                </a:solidFill>
                <a:latin typeface="Calibri"/>
                <a:ea typeface="Calibri"/>
                <a:cs typeface="Calibri"/>
                <a:sym typeface="Calibri"/>
              </a:defRPr>
            </a:lvl1pPr>
            <a:lvl2pPr marR="0" lvl="1" algn="l" rtl="0">
              <a:spcBef>
                <a:spcPts val="480"/>
              </a:spcBef>
              <a:spcAft>
                <a:spcPts val="0"/>
              </a:spcAft>
              <a:buClr>
                <a:srgbClr val="595959"/>
              </a:buClr>
              <a:buSzPts val="1920"/>
              <a:buFont typeface="Arial"/>
              <a:buChar char="–"/>
              <a:defRPr sz="2400" b="0" i="0" u="none" strike="noStrike" cap="none">
                <a:solidFill>
                  <a:srgbClr val="595959"/>
                </a:solidFill>
                <a:latin typeface="Calibri"/>
                <a:ea typeface="Calibri"/>
                <a:cs typeface="Calibri"/>
                <a:sym typeface="Calibri"/>
              </a:defRPr>
            </a:lvl2pPr>
            <a:lvl3pPr marR="0" lvl="2" algn="l" rtl="0">
              <a:spcBef>
                <a:spcPts val="480"/>
              </a:spcBef>
              <a:spcAft>
                <a:spcPts val="0"/>
              </a:spcAft>
              <a:buClr>
                <a:srgbClr val="595959"/>
              </a:buClr>
              <a:buSzPts val="2400"/>
              <a:buFont typeface="Arial"/>
              <a:buChar char="•"/>
              <a:defRPr sz="2400" b="0" i="0" u="none" strike="noStrike" cap="none">
                <a:solidFill>
                  <a:srgbClr val="595959"/>
                </a:solidFill>
                <a:latin typeface="Calibri"/>
                <a:ea typeface="Calibri"/>
                <a:cs typeface="Calibri"/>
                <a:sym typeface="Calibri"/>
              </a:defRPr>
            </a:lvl3pPr>
            <a:lvl4pPr marR="0" lvl="3" algn="l" rtl="0">
              <a:spcBef>
                <a:spcPts val="400"/>
              </a:spcBef>
              <a:spcAft>
                <a:spcPts val="0"/>
              </a:spcAft>
              <a:buClr>
                <a:srgbClr val="595959"/>
              </a:buClr>
              <a:buSzPts val="2000"/>
              <a:buFont typeface="Arial"/>
              <a:buChar char="–"/>
              <a:defRPr sz="2000" b="0" i="0" u="none" strike="noStrike" cap="none">
                <a:solidFill>
                  <a:srgbClr val="595959"/>
                </a:solidFill>
                <a:latin typeface="Calibri"/>
                <a:ea typeface="Calibri"/>
                <a:cs typeface="Calibri"/>
                <a:sym typeface="Calibri"/>
              </a:defRPr>
            </a:lvl4pPr>
            <a:lvl5pPr marR="0" lvl="4" algn="l" rtl="0">
              <a:spcBef>
                <a:spcPts val="400"/>
              </a:spcBef>
              <a:spcAft>
                <a:spcPts val="0"/>
              </a:spcAft>
              <a:buClr>
                <a:srgbClr val="595959"/>
              </a:buClr>
              <a:buSzPts val="2000"/>
              <a:buFont typeface="Arial"/>
              <a:buChar char="»"/>
              <a:defRPr sz="2000" b="0" i="0" u="none" strike="noStrike" cap="none">
                <a:solidFill>
                  <a:srgbClr val="595959"/>
                </a:solidFill>
                <a:latin typeface="Calibri"/>
                <a:ea typeface="Calibri"/>
                <a:cs typeface="Calibri"/>
                <a:sym typeface="Calibri"/>
              </a:defRPr>
            </a:lvl5pPr>
            <a:lvl6pPr marR="0" lvl="5"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6pPr>
            <a:lvl7pPr marR="0" lvl="6"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7pPr>
            <a:lvl8pPr marR="0" lvl="7"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8pPr>
            <a:lvl9pPr marR="0" lvl="8"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9pPr>
          </a:lstStyle>
          <a:p>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cSld name="1_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11/11/2025</a:t>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extLst>
      <p:ext uri="{BB962C8B-B14F-4D97-AF65-F5344CB8AC3E}">
        <p14:creationId xmlns:p14="http://schemas.microsoft.com/office/powerpoint/2010/main" val="16470442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opening screen">
  <p:cSld name="opening screen">
    <p:spTree>
      <p:nvGrpSpPr>
        <p:cNvPr id="1" name="Shape 13"/>
        <p:cNvGrpSpPr/>
        <p:nvPr/>
      </p:nvGrpSpPr>
      <p:grpSpPr>
        <a:xfrm>
          <a:off x="0" y="0"/>
          <a:ext cx="0" cy="0"/>
          <a:chOff x="0" y="0"/>
          <a:chExt cx="0" cy="0"/>
        </a:xfrm>
      </p:grpSpPr>
      <p:pic>
        <p:nvPicPr>
          <p:cNvPr id="14" name="Google Shape;14;p2"/>
          <p:cNvPicPr preferRelativeResize="0"/>
          <p:nvPr/>
        </p:nvPicPr>
        <p:blipFill rotWithShape="1">
          <a:blip r:embed="rId2">
            <a:alphaModFix/>
          </a:blip>
          <a:srcRect/>
          <a:stretch/>
        </p:blipFill>
        <p:spPr>
          <a:xfrm>
            <a:off x="1482025" y="2528726"/>
            <a:ext cx="5715000" cy="1552575"/>
          </a:xfrm>
          <a:prstGeom prst="rect">
            <a:avLst/>
          </a:prstGeom>
          <a:noFill/>
          <a:ln>
            <a:noFill/>
          </a:ln>
        </p:spPr>
      </p:pic>
    </p:spTree>
    <p:extLst>
      <p:ext uri="{BB962C8B-B14F-4D97-AF65-F5344CB8AC3E}">
        <p14:creationId xmlns:p14="http://schemas.microsoft.com/office/powerpoint/2010/main" val="239788552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wo Content">
  <p:cSld name="Two Content">
    <p:spTree>
      <p:nvGrpSpPr>
        <p:cNvPr id="1" name="Shape 42"/>
        <p:cNvGrpSpPr/>
        <p:nvPr/>
      </p:nvGrpSpPr>
      <p:grpSpPr>
        <a:xfrm>
          <a:off x="0" y="0"/>
          <a:ext cx="0" cy="0"/>
          <a:chOff x="0" y="0"/>
          <a:chExt cx="0" cy="0"/>
        </a:xfrm>
      </p:grpSpPr>
      <p:sp>
        <p:nvSpPr>
          <p:cNvPr id="43" name="Google Shape;43;p11"/>
          <p:cNvSpPr txBox="1">
            <a:spLocks noGrp="1"/>
          </p:cNvSpPr>
          <p:nvPr>
            <p:ph type="title"/>
          </p:nvPr>
        </p:nvSpPr>
        <p:spPr>
          <a:xfrm>
            <a:off x="697049" y="743333"/>
            <a:ext cx="4545145" cy="1347723"/>
          </a:xfrm>
          <a:prstGeom prst="rect">
            <a:avLst/>
          </a:prstGeom>
          <a:noFill/>
          <a:ln>
            <a:noFill/>
          </a:ln>
        </p:spPr>
        <p:txBody>
          <a:bodyPr spcFirstLastPara="1" wrap="square" lIns="91425" tIns="45700" rIns="91425" bIns="45700" anchor="b" anchorCtr="0">
            <a:noAutofit/>
          </a:bodyPr>
          <a:lstStyle>
            <a:lvl1pPr lvl="0" algn="l">
              <a:lnSpc>
                <a:spcPct val="100000"/>
              </a:lnSpc>
              <a:spcBef>
                <a:spcPts val="0"/>
              </a:spcBef>
              <a:spcAft>
                <a:spcPts val="0"/>
              </a:spcAft>
              <a:buClr>
                <a:schemeClr val="dk2"/>
              </a:buClr>
              <a:buSzPts val="4400"/>
              <a:buFont typeface="Calibri"/>
              <a:buNone/>
              <a:defRPr b="1">
                <a:solidFill>
                  <a:schemeClr val="dk2"/>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4" name="Google Shape;44;p11"/>
          <p:cNvSpPr txBox="1">
            <a:spLocks noGrp="1"/>
          </p:cNvSpPr>
          <p:nvPr>
            <p:ph type="body" idx="1"/>
          </p:nvPr>
        </p:nvSpPr>
        <p:spPr>
          <a:xfrm>
            <a:off x="697048" y="2262925"/>
            <a:ext cx="4545146" cy="3580578"/>
          </a:xfrm>
          <a:prstGeom prst="rect">
            <a:avLst/>
          </a:prstGeom>
          <a:noFill/>
          <a:ln>
            <a:noFill/>
          </a:ln>
        </p:spPr>
        <p:txBody>
          <a:bodyPr spcFirstLastPara="1" wrap="square" lIns="91425" tIns="45700" rIns="91425" bIns="45700" anchor="t" anchorCtr="0">
            <a:noAutofit/>
          </a:bodyPr>
          <a:lstStyle>
            <a:lvl1pPr marL="457200" lvl="0" indent="-335280" algn="l">
              <a:lnSpc>
                <a:spcPct val="100000"/>
              </a:lnSpc>
              <a:spcBef>
                <a:spcPts val="560"/>
              </a:spcBef>
              <a:spcAft>
                <a:spcPts val="0"/>
              </a:spcAft>
              <a:buClr>
                <a:srgbClr val="595959"/>
              </a:buClr>
              <a:buSzPts val="1680"/>
              <a:buChar char="•"/>
              <a:defRPr sz="2800"/>
            </a:lvl1pPr>
            <a:lvl2pPr marL="914400" lvl="1" indent="-350519" algn="l">
              <a:spcBef>
                <a:spcPts val="480"/>
              </a:spcBef>
              <a:spcAft>
                <a:spcPts val="0"/>
              </a:spcAft>
              <a:buClr>
                <a:srgbClr val="595959"/>
              </a:buClr>
              <a:buSzPts val="1920"/>
              <a:buChar char="–"/>
              <a:defRPr sz="2400"/>
            </a:lvl2pPr>
            <a:lvl3pPr marL="1371600" lvl="2" indent="-355600" algn="l">
              <a:spcBef>
                <a:spcPts val="400"/>
              </a:spcBef>
              <a:spcAft>
                <a:spcPts val="0"/>
              </a:spcAft>
              <a:buClr>
                <a:srgbClr val="595959"/>
              </a:buClr>
              <a:buSzPts val="2000"/>
              <a:buChar char="•"/>
              <a:defRPr sz="2000"/>
            </a:lvl3pPr>
            <a:lvl4pPr marL="1828800" lvl="3" indent="-342900" algn="l">
              <a:spcBef>
                <a:spcPts val="360"/>
              </a:spcBef>
              <a:spcAft>
                <a:spcPts val="0"/>
              </a:spcAft>
              <a:buClr>
                <a:srgbClr val="595959"/>
              </a:buClr>
              <a:buSzPts val="1800"/>
              <a:buChar char="–"/>
              <a:defRPr sz="1800"/>
            </a:lvl4pPr>
            <a:lvl5pPr marL="2286000" lvl="4" indent="-342900" algn="l">
              <a:spcBef>
                <a:spcPts val="360"/>
              </a:spcBef>
              <a:spcAft>
                <a:spcPts val="0"/>
              </a:spcAft>
              <a:buClr>
                <a:srgbClr val="595959"/>
              </a:buClr>
              <a:buSzPts val="1800"/>
              <a:buChar char="»"/>
              <a:defRPr sz="1800"/>
            </a:lvl5pPr>
            <a:lvl6pPr marL="2743200" lvl="5" indent="-342900" algn="l">
              <a:spcBef>
                <a:spcPts val="360"/>
              </a:spcBef>
              <a:spcAft>
                <a:spcPts val="0"/>
              </a:spcAft>
              <a:buClr>
                <a:schemeClr val="dk1"/>
              </a:buClr>
              <a:buSzPts val="1800"/>
              <a:buChar char="•"/>
              <a:defRPr sz="1800"/>
            </a:lvl6pPr>
            <a:lvl7pPr marL="3200400" lvl="6" indent="-342900" algn="l">
              <a:spcBef>
                <a:spcPts val="360"/>
              </a:spcBef>
              <a:spcAft>
                <a:spcPts val="0"/>
              </a:spcAft>
              <a:buClr>
                <a:schemeClr val="dk1"/>
              </a:buClr>
              <a:buSzPts val="1800"/>
              <a:buChar char="•"/>
              <a:defRPr sz="1800"/>
            </a:lvl7pPr>
            <a:lvl8pPr marL="3657600" lvl="7" indent="-342900" algn="l">
              <a:spcBef>
                <a:spcPts val="360"/>
              </a:spcBef>
              <a:spcAft>
                <a:spcPts val="0"/>
              </a:spcAft>
              <a:buClr>
                <a:schemeClr val="dk1"/>
              </a:buClr>
              <a:buSzPts val="1800"/>
              <a:buChar char="•"/>
              <a:defRPr sz="1800"/>
            </a:lvl8pPr>
            <a:lvl9pPr marL="4114800" lvl="8" indent="-342900" algn="l">
              <a:spcBef>
                <a:spcPts val="360"/>
              </a:spcBef>
              <a:spcAft>
                <a:spcPts val="0"/>
              </a:spcAft>
              <a:buClr>
                <a:schemeClr val="dk1"/>
              </a:buClr>
              <a:buSzPts val="1800"/>
              <a:buChar char="•"/>
              <a:defRPr sz="1800"/>
            </a:lvl9pPr>
          </a:lstStyle>
          <a:p>
            <a:endParaRPr/>
          </a:p>
        </p:txBody>
      </p:sp>
      <p:sp>
        <p:nvSpPr>
          <p:cNvPr id="45" name="Google Shape;45;p11"/>
          <p:cNvSpPr>
            <a:spLocks noGrp="1"/>
          </p:cNvSpPr>
          <p:nvPr>
            <p:ph type="pic" idx="2"/>
          </p:nvPr>
        </p:nvSpPr>
        <p:spPr>
          <a:xfrm>
            <a:off x="5368132" y="743334"/>
            <a:ext cx="3101497" cy="2483959"/>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640"/>
              </a:spcBef>
              <a:spcAft>
                <a:spcPts val="0"/>
              </a:spcAft>
              <a:buClr>
                <a:srgbClr val="595959"/>
              </a:buClr>
              <a:buSzPts val="1920"/>
              <a:buFont typeface="Arial"/>
              <a:buChar char="•"/>
              <a:defRPr sz="3200" b="0" i="0" u="none" strike="noStrike" cap="none">
                <a:solidFill>
                  <a:srgbClr val="595959"/>
                </a:solidFill>
                <a:latin typeface="Calibri"/>
                <a:ea typeface="Calibri"/>
                <a:cs typeface="Calibri"/>
                <a:sym typeface="Calibri"/>
              </a:defRPr>
            </a:lvl1pPr>
            <a:lvl2pPr marR="0" lvl="1" algn="l" rtl="0">
              <a:spcBef>
                <a:spcPts val="480"/>
              </a:spcBef>
              <a:spcAft>
                <a:spcPts val="0"/>
              </a:spcAft>
              <a:buClr>
                <a:srgbClr val="595959"/>
              </a:buClr>
              <a:buSzPts val="1920"/>
              <a:buFont typeface="Arial"/>
              <a:buChar char="–"/>
              <a:defRPr sz="2400" b="0" i="0" u="none" strike="noStrike" cap="none">
                <a:solidFill>
                  <a:srgbClr val="595959"/>
                </a:solidFill>
                <a:latin typeface="Calibri"/>
                <a:ea typeface="Calibri"/>
                <a:cs typeface="Calibri"/>
                <a:sym typeface="Calibri"/>
              </a:defRPr>
            </a:lvl2pPr>
            <a:lvl3pPr marR="0" lvl="2" algn="l" rtl="0">
              <a:spcBef>
                <a:spcPts val="480"/>
              </a:spcBef>
              <a:spcAft>
                <a:spcPts val="0"/>
              </a:spcAft>
              <a:buClr>
                <a:srgbClr val="595959"/>
              </a:buClr>
              <a:buSzPts val="2400"/>
              <a:buFont typeface="Arial"/>
              <a:buChar char="•"/>
              <a:defRPr sz="2400" b="0" i="0" u="none" strike="noStrike" cap="none">
                <a:solidFill>
                  <a:srgbClr val="595959"/>
                </a:solidFill>
                <a:latin typeface="Calibri"/>
                <a:ea typeface="Calibri"/>
                <a:cs typeface="Calibri"/>
                <a:sym typeface="Calibri"/>
              </a:defRPr>
            </a:lvl3pPr>
            <a:lvl4pPr marR="0" lvl="3" algn="l" rtl="0">
              <a:spcBef>
                <a:spcPts val="400"/>
              </a:spcBef>
              <a:spcAft>
                <a:spcPts val="0"/>
              </a:spcAft>
              <a:buClr>
                <a:srgbClr val="595959"/>
              </a:buClr>
              <a:buSzPts val="2000"/>
              <a:buFont typeface="Arial"/>
              <a:buChar char="–"/>
              <a:defRPr sz="2000" b="0" i="0" u="none" strike="noStrike" cap="none">
                <a:solidFill>
                  <a:srgbClr val="595959"/>
                </a:solidFill>
                <a:latin typeface="Calibri"/>
                <a:ea typeface="Calibri"/>
                <a:cs typeface="Calibri"/>
                <a:sym typeface="Calibri"/>
              </a:defRPr>
            </a:lvl4pPr>
            <a:lvl5pPr marR="0" lvl="4" algn="l" rtl="0">
              <a:spcBef>
                <a:spcPts val="400"/>
              </a:spcBef>
              <a:spcAft>
                <a:spcPts val="0"/>
              </a:spcAft>
              <a:buClr>
                <a:srgbClr val="595959"/>
              </a:buClr>
              <a:buSzPts val="2000"/>
              <a:buFont typeface="Arial"/>
              <a:buChar char="»"/>
              <a:defRPr sz="2000" b="0" i="0" u="none" strike="noStrike" cap="none">
                <a:solidFill>
                  <a:srgbClr val="595959"/>
                </a:solidFill>
                <a:latin typeface="Calibri"/>
                <a:ea typeface="Calibri"/>
                <a:cs typeface="Calibri"/>
                <a:sym typeface="Calibri"/>
              </a:defRPr>
            </a:lvl5pPr>
            <a:lvl6pPr marR="0" lvl="5"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6pPr>
            <a:lvl7pPr marR="0" lvl="6"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7pPr>
            <a:lvl8pPr marR="0" lvl="7"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8pPr>
            <a:lvl9pPr marR="0" lvl="8"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9pPr>
          </a:lstStyle>
          <a:p>
            <a:endParaRPr/>
          </a:p>
        </p:txBody>
      </p:sp>
      <p:sp>
        <p:nvSpPr>
          <p:cNvPr id="46" name="Google Shape;46;p11"/>
          <p:cNvSpPr>
            <a:spLocks noGrp="1"/>
          </p:cNvSpPr>
          <p:nvPr>
            <p:ph type="pic" idx="3"/>
          </p:nvPr>
        </p:nvSpPr>
        <p:spPr>
          <a:xfrm>
            <a:off x="5368131" y="3360738"/>
            <a:ext cx="3101497" cy="2482765"/>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640"/>
              </a:spcBef>
              <a:spcAft>
                <a:spcPts val="0"/>
              </a:spcAft>
              <a:buClr>
                <a:srgbClr val="595959"/>
              </a:buClr>
              <a:buSzPts val="1920"/>
              <a:buFont typeface="Arial"/>
              <a:buChar char="•"/>
              <a:defRPr sz="3200" b="0" i="0" u="none" strike="noStrike" cap="none">
                <a:solidFill>
                  <a:srgbClr val="595959"/>
                </a:solidFill>
                <a:latin typeface="Calibri"/>
                <a:ea typeface="Calibri"/>
                <a:cs typeface="Calibri"/>
                <a:sym typeface="Calibri"/>
              </a:defRPr>
            </a:lvl1pPr>
            <a:lvl2pPr marR="0" lvl="1" algn="l" rtl="0">
              <a:spcBef>
                <a:spcPts val="480"/>
              </a:spcBef>
              <a:spcAft>
                <a:spcPts val="0"/>
              </a:spcAft>
              <a:buClr>
                <a:srgbClr val="595959"/>
              </a:buClr>
              <a:buSzPts val="1920"/>
              <a:buFont typeface="Arial"/>
              <a:buChar char="–"/>
              <a:defRPr sz="2400" b="0" i="0" u="none" strike="noStrike" cap="none">
                <a:solidFill>
                  <a:srgbClr val="595959"/>
                </a:solidFill>
                <a:latin typeface="Calibri"/>
                <a:ea typeface="Calibri"/>
                <a:cs typeface="Calibri"/>
                <a:sym typeface="Calibri"/>
              </a:defRPr>
            </a:lvl2pPr>
            <a:lvl3pPr marR="0" lvl="2" algn="l" rtl="0">
              <a:spcBef>
                <a:spcPts val="480"/>
              </a:spcBef>
              <a:spcAft>
                <a:spcPts val="0"/>
              </a:spcAft>
              <a:buClr>
                <a:srgbClr val="595959"/>
              </a:buClr>
              <a:buSzPts val="2400"/>
              <a:buFont typeface="Arial"/>
              <a:buChar char="•"/>
              <a:defRPr sz="2400" b="0" i="0" u="none" strike="noStrike" cap="none">
                <a:solidFill>
                  <a:srgbClr val="595959"/>
                </a:solidFill>
                <a:latin typeface="Calibri"/>
                <a:ea typeface="Calibri"/>
                <a:cs typeface="Calibri"/>
                <a:sym typeface="Calibri"/>
              </a:defRPr>
            </a:lvl3pPr>
            <a:lvl4pPr marR="0" lvl="3" algn="l" rtl="0">
              <a:spcBef>
                <a:spcPts val="400"/>
              </a:spcBef>
              <a:spcAft>
                <a:spcPts val="0"/>
              </a:spcAft>
              <a:buClr>
                <a:srgbClr val="595959"/>
              </a:buClr>
              <a:buSzPts val="2000"/>
              <a:buFont typeface="Arial"/>
              <a:buChar char="–"/>
              <a:defRPr sz="2000" b="0" i="0" u="none" strike="noStrike" cap="none">
                <a:solidFill>
                  <a:srgbClr val="595959"/>
                </a:solidFill>
                <a:latin typeface="Calibri"/>
                <a:ea typeface="Calibri"/>
                <a:cs typeface="Calibri"/>
                <a:sym typeface="Calibri"/>
              </a:defRPr>
            </a:lvl4pPr>
            <a:lvl5pPr marR="0" lvl="4" algn="l" rtl="0">
              <a:spcBef>
                <a:spcPts val="400"/>
              </a:spcBef>
              <a:spcAft>
                <a:spcPts val="0"/>
              </a:spcAft>
              <a:buClr>
                <a:srgbClr val="595959"/>
              </a:buClr>
              <a:buSzPts val="2000"/>
              <a:buFont typeface="Arial"/>
              <a:buChar char="»"/>
              <a:defRPr sz="2000" b="0" i="0" u="none" strike="noStrike" cap="none">
                <a:solidFill>
                  <a:srgbClr val="595959"/>
                </a:solidFill>
                <a:latin typeface="Calibri"/>
                <a:ea typeface="Calibri"/>
                <a:cs typeface="Calibri"/>
                <a:sym typeface="Calibri"/>
              </a:defRPr>
            </a:lvl5pPr>
            <a:lvl6pPr marR="0" lvl="5"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6pPr>
            <a:lvl7pPr marR="0" lvl="6"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7pPr>
            <a:lvl8pPr marR="0" lvl="7"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8pPr>
            <a:lvl9pPr marR="0" lvl="8"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9pPr>
          </a:lstStyle>
          <a:p>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7"/>
        <p:cNvGrpSpPr/>
        <p:nvPr/>
      </p:nvGrpSpPr>
      <p:grpSpPr>
        <a:xfrm>
          <a:off x="0" y="0"/>
          <a:ext cx="0" cy="0"/>
          <a:chOff x="0" y="0"/>
          <a:chExt cx="0" cy="0"/>
        </a:xfrm>
      </p:grpSpPr>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48"/>
        <p:cNvGrpSpPr/>
        <p:nvPr/>
      </p:nvGrpSpPr>
      <p:grpSpPr>
        <a:xfrm>
          <a:off x="0" y="0"/>
          <a:ext cx="0" cy="0"/>
          <a:chOff x="0" y="0"/>
          <a:chExt cx="0" cy="0"/>
        </a:xfrm>
      </p:grpSpPr>
      <p:sp>
        <p:nvSpPr>
          <p:cNvPr id="49" name="Google Shape;49;p13"/>
          <p:cNvSpPr txBox="1">
            <a:spLocks noGrp="1"/>
          </p:cNvSpPr>
          <p:nvPr>
            <p:ph type="title"/>
          </p:nvPr>
        </p:nvSpPr>
        <p:spPr>
          <a:xfrm>
            <a:off x="697048" y="274637"/>
            <a:ext cx="7751627" cy="1635003"/>
          </a:xfrm>
          <a:prstGeom prst="rect">
            <a:avLst/>
          </a:prstGeom>
          <a:noFill/>
          <a:ln>
            <a:noFill/>
          </a:ln>
        </p:spPr>
        <p:txBody>
          <a:bodyPr spcFirstLastPara="1" wrap="square" lIns="91425" tIns="45700" rIns="91425" bIns="45700" anchor="b" anchorCtr="0">
            <a:noAutofit/>
          </a:bodyPr>
          <a:lstStyle>
            <a:lvl1pPr lvl="0" algn="l">
              <a:lnSpc>
                <a:spcPct val="100000"/>
              </a:lnSpc>
              <a:spcBef>
                <a:spcPts val="0"/>
              </a:spcBef>
              <a:spcAft>
                <a:spcPts val="0"/>
              </a:spcAft>
              <a:buClr>
                <a:srgbClr val="0F7DC0"/>
              </a:buClr>
              <a:buSzPts val="4400"/>
              <a:buFont typeface="Calibri"/>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3_Custom Layout">
  <p:cSld name="3_Custom Layout">
    <p:spTree>
      <p:nvGrpSpPr>
        <p:cNvPr id="1" name="Shape 50"/>
        <p:cNvGrpSpPr/>
        <p:nvPr/>
      </p:nvGrpSpPr>
      <p:grpSpPr>
        <a:xfrm>
          <a:off x="0" y="0"/>
          <a:ext cx="0" cy="0"/>
          <a:chOff x="0" y="0"/>
          <a:chExt cx="0" cy="0"/>
        </a:xfrm>
      </p:grpSpPr>
      <p:sp>
        <p:nvSpPr>
          <p:cNvPr id="51" name="Google Shape;51;p14"/>
          <p:cNvSpPr txBox="1">
            <a:spLocks noGrp="1"/>
          </p:cNvSpPr>
          <p:nvPr>
            <p:ph type="title"/>
          </p:nvPr>
        </p:nvSpPr>
        <p:spPr>
          <a:xfrm>
            <a:off x="697048" y="274637"/>
            <a:ext cx="7751627" cy="1635003"/>
          </a:xfrm>
          <a:prstGeom prst="rect">
            <a:avLst/>
          </a:prstGeom>
          <a:noFill/>
          <a:ln>
            <a:noFill/>
          </a:ln>
        </p:spPr>
        <p:txBody>
          <a:bodyPr spcFirstLastPara="1" wrap="square" lIns="91425" tIns="45700" rIns="91425" bIns="45700" anchor="b" anchorCtr="0">
            <a:noAutofit/>
          </a:bodyPr>
          <a:lstStyle>
            <a:lvl1pPr lvl="0" algn="l">
              <a:lnSpc>
                <a:spcPct val="100000"/>
              </a:lnSpc>
              <a:spcBef>
                <a:spcPts val="0"/>
              </a:spcBef>
              <a:spcAft>
                <a:spcPts val="0"/>
              </a:spcAft>
              <a:buClr>
                <a:srgbClr val="0F7DC0"/>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Chart and description" type="objTx">
  <p:cSld name="OBJECT_WITH_CAPTION_TEXT">
    <p:spTree>
      <p:nvGrpSpPr>
        <p:cNvPr id="1" name="Shape 52"/>
        <p:cNvGrpSpPr/>
        <p:nvPr/>
      </p:nvGrpSpPr>
      <p:grpSpPr>
        <a:xfrm>
          <a:off x="0" y="0"/>
          <a:ext cx="0" cy="0"/>
          <a:chOff x="0" y="0"/>
          <a:chExt cx="0" cy="0"/>
        </a:xfrm>
      </p:grpSpPr>
      <p:sp>
        <p:nvSpPr>
          <p:cNvPr id="53" name="Google Shape;53;p15"/>
          <p:cNvSpPr txBox="1">
            <a:spLocks noGrp="1"/>
          </p:cNvSpPr>
          <p:nvPr>
            <p:ph type="title"/>
          </p:nvPr>
        </p:nvSpPr>
        <p:spPr>
          <a:xfrm>
            <a:off x="697048" y="1040753"/>
            <a:ext cx="2768465" cy="2071963"/>
          </a:xfrm>
          <a:prstGeom prst="rect">
            <a:avLst/>
          </a:prstGeom>
          <a:noFill/>
          <a:ln>
            <a:noFill/>
          </a:ln>
        </p:spPr>
        <p:txBody>
          <a:bodyPr spcFirstLastPara="1" wrap="square" lIns="91425" tIns="45700" rIns="91425" bIns="45700" anchor="b" anchorCtr="0">
            <a:noAutofit/>
          </a:bodyPr>
          <a:lstStyle>
            <a:lvl1pPr lvl="0" algn="l">
              <a:lnSpc>
                <a:spcPct val="106666"/>
              </a:lnSpc>
              <a:spcBef>
                <a:spcPts val="0"/>
              </a:spcBef>
              <a:spcAft>
                <a:spcPts val="0"/>
              </a:spcAft>
              <a:buClr>
                <a:srgbClr val="0F7DC0"/>
              </a:buClr>
              <a:buSzPts val="3000"/>
              <a:buFont typeface="Calibri"/>
              <a:buNone/>
              <a:defRPr sz="3000" b="1"/>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4" name="Google Shape;54;p15"/>
          <p:cNvSpPr txBox="1">
            <a:spLocks noGrp="1"/>
          </p:cNvSpPr>
          <p:nvPr>
            <p:ph type="body" idx="1"/>
          </p:nvPr>
        </p:nvSpPr>
        <p:spPr>
          <a:xfrm>
            <a:off x="3575050" y="1040753"/>
            <a:ext cx="4873625" cy="4821846"/>
          </a:xfrm>
          <a:prstGeom prst="rect">
            <a:avLst/>
          </a:prstGeom>
          <a:noFill/>
          <a:ln>
            <a:noFill/>
          </a:ln>
        </p:spPr>
        <p:txBody>
          <a:bodyPr spcFirstLastPara="1" wrap="square" lIns="91425" tIns="45700" rIns="91425" bIns="45700" anchor="t" anchorCtr="0">
            <a:noAutofit/>
          </a:bodyPr>
          <a:lstStyle>
            <a:lvl1pPr marL="457200" lvl="0" indent="-350520" algn="l">
              <a:lnSpc>
                <a:spcPct val="100000"/>
              </a:lnSpc>
              <a:spcBef>
                <a:spcPts val="640"/>
              </a:spcBef>
              <a:spcAft>
                <a:spcPts val="0"/>
              </a:spcAft>
              <a:buClr>
                <a:srgbClr val="595959"/>
              </a:buClr>
              <a:buSzPts val="1920"/>
              <a:buChar char="•"/>
              <a:defRPr sz="3200"/>
            </a:lvl1pPr>
            <a:lvl2pPr marL="914400" lvl="1" indent="-370840" algn="l">
              <a:spcBef>
                <a:spcPts val="560"/>
              </a:spcBef>
              <a:spcAft>
                <a:spcPts val="0"/>
              </a:spcAft>
              <a:buClr>
                <a:srgbClr val="595959"/>
              </a:buClr>
              <a:buSzPts val="2240"/>
              <a:buChar char="–"/>
              <a:defRPr sz="2800"/>
            </a:lvl2pPr>
            <a:lvl3pPr marL="1371600" lvl="2" indent="-381000" algn="l">
              <a:spcBef>
                <a:spcPts val="480"/>
              </a:spcBef>
              <a:spcAft>
                <a:spcPts val="0"/>
              </a:spcAft>
              <a:buClr>
                <a:srgbClr val="595959"/>
              </a:buClr>
              <a:buSzPts val="2400"/>
              <a:buChar char="•"/>
              <a:defRPr sz="2400"/>
            </a:lvl3pPr>
            <a:lvl4pPr marL="1828800" lvl="3" indent="-355600" algn="l">
              <a:spcBef>
                <a:spcPts val="400"/>
              </a:spcBef>
              <a:spcAft>
                <a:spcPts val="0"/>
              </a:spcAft>
              <a:buClr>
                <a:srgbClr val="595959"/>
              </a:buClr>
              <a:buSzPts val="2000"/>
              <a:buChar char="–"/>
              <a:defRPr sz="2000"/>
            </a:lvl4pPr>
            <a:lvl5pPr marL="2286000" lvl="4" indent="-355600" algn="l">
              <a:spcBef>
                <a:spcPts val="400"/>
              </a:spcBef>
              <a:spcAft>
                <a:spcPts val="0"/>
              </a:spcAft>
              <a:buClr>
                <a:srgbClr val="595959"/>
              </a:buClr>
              <a:buSzPts val="2000"/>
              <a:buChar char="»"/>
              <a:defRPr sz="2000"/>
            </a:lvl5pPr>
            <a:lvl6pPr marL="2743200" lvl="5" indent="-355600" algn="l">
              <a:spcBef>
                <a:spcPts val="400"/>
              </a:spcBef>
              <a:spcAft>
                <a:spcPts val="0"/>
              </a:spcAft>
              <a:buClr>
                <a:schemeClr val="dk1"/>
              </a:buClr>
              <a:buSzPts val="2000"/>
              <a:buChar char="•"/>
              <a:defRPr sz="2000"/>
            </a:lvl6pPr>
            <a:lvl7pPr marL="3200400" lvl="6" indent="-355600" algn="l">
              <a:spcBef>
                <a:spcPts val="400"/>
              </a:spcBef>
              <a:spcAft>
                <a:spcPts val="0"/>
              </a:spcAft>
              <a:buClr>
                <a:schemeClr val="dk1"/>
              </a:buClr>
              <a:buSzPts val="2000"/>
              <a:buChar char="•"/>
              <a:defRPr sz="2000"/>
            </a:lvl7pPr>
            <a:lvl8pPr marL="3657600" lvl="7" indent="-355600" algn="l">
              <a:spcBef>
                <a:spcPts val="400"/>
              </a:spcBef>
              <a:spcAft>
                <a:spcPts val="0"/>
              </a:spcAft>
              <a:buClr>
                <a:schemeClr val="dk1"/>
              </a:buClr>
              <a:buSzPts val="2000"/>
              <a:buChar char="•"/>
              <a:defRPr sz="2000"/>
            </a:lvl8pPr>
            <a:lvl9pPr marL="4114800" lvl="8" indent="-355600" algn="l">
              <a:spcBef>
                <a:spcPts val="400"/>
              </a:spcBef>
              <a:spcAft>
                <a:spcPts val="0"/>
              </a:spcAft>
              <a:buClr>
                <a:schemeClr val="dk1"/>
              </a:buClr>
              <a:buSzPts val="2000"/>
              <a:buChar char="•"/>
              <a:defRPr sz="2000"/>
            </a:lvl9pPr>
          </a:lstStyle>
          <a:p>
            <a:endParaRPr/>
          </a:p>
        </p:txBody>
      </p:sp>
      <p:sp>
        <p:nvSpPr>
          <p:cNvPr id="55" name="Google Shape;55;p15"/>
          <p:cNvSpPr txBox="1">
            <a:spLocks noGrp="1"/>
          </p:cNvSpPr>
          <p:nvPr>
            <p:ph type="body" idx="2"/>
          </p:nvPr>
        </p:nvSpPr>
        <p:spPr>
          <a:xfrm>
            <a:off x="697048" y="3399162"/>
            <a:ext cx="2768465" cy="2463436"/>
          </a:xfrm>
          <a:prstGeom prst="rect">
            <a:avLst/>
          </a:prstGeom>
          <a:noFill/>
          <a:ln>
            <a:noFill/>
          </a:ln>
        </p:spPr>
        <p:txBody>
          <a:bodyPr spcFirstLastPara="1" wrap="square" lIns="91425" tIns="45700" rIns="91425" bIns="45700" anchor="t" anchorCtr="0">
            <a:noAutofit/>
          </a:bodyPr>
          <a:lstStyle>
            <a:lvl1pPr marL="457200" lvl="0" indent="-228600" algn="l">
              <a:lnSpc>
                <a:spcPct val="100000"/>
              </a:lnSpc>
              <a:spcBef>
                <a:spcPts val="320"/>
              </a:spcBef>
              <a:spcAft>
                <a:spcPts val="0"/>
              </a:spcAft>
              <a:buClr>
                <a:srgbClr val="595959"/>
              </a:buClr>
              <a:buSzPts val="960"/>
              <a:buNone/>
              <a:defRPr sz="1600"/>
            </a:lvl1pPr>
            <a:lvl2pPr marL="914400" lvl="1" indent="-228600" algn="l">
              <a:spcBef>
                <a:spcPts val="240"/>
              </a:spcBef>
              <a:spcAft>
                <a:spcPts val="0"/>
              </a:spcAft>
              <a:buClr>
                <a:srgbClr val="595959"/>
              </a:buClr>
              <a:buSzPts val="960"/>
              <a:buNone/>
              <a:defRPr sz="1200"/>
            </a:lvl2pPr>
            <a:lvl3pPr marL="1371600" lvl="2" indent="-228600" algn="l">
              <a:spcBef>
                <a:spcPts val="200"/>
              </a:spcBef>
              <a:spcAft>
                <a:spcPts val="0"/>
              </a:spcAft>
              <a:buClr>
                <a:srgbClr val="595959"/>
              </a:buClr>
              <a:buSzPts val="1000"/>
              <a:buNone/>
              <a:defRPr sz="1000"/>
            </a:lvl3pPr>
            <a:lvl4pPr marL="1828800" lvl="3" indent="-228600" algn="l">
              <a:spcBef>
                <a:spcPts val="180"/>
              </a:spcBef>
              <a:spcAft>
                <a:spcPts val="0"/>
              </a:spcAft>
              <a:buClr>
                <a:srgbClr val="595959"/>
              </a:buClr>
              <a:buSzPts val="900"/>
              <a:buNone/>
              <a:defRPr sz="900"/>
            </a:lvl4pPr>
            <a:lvl5pPr marL="2286000" lvl="4" indent="-228600" algn="l">
              <a:spcBef>
                <a:spcPts val="180"/>
              </a:spcBef>
              <a:spcAft>
                <a:spcPts val="0"/>
              </a:spcAft>
              <a:buClr>
                <a:srgbClr val="595959"/>
              </a:buClr>
              <a:buSzPts val="900"/>
              <a:buNone/>
              <a:defRPr sz="900"/>
            </a:lvl5pPr>
            <a:lvl6pPr marL="2743200" lvl="5" indent="-228600" algn="l">
              <a:spcBef>
                <a:spcPts val="180"/>
              </a:spcBef>
              <a:spcAft>
                <a:spcPts val="0"/>
              </a:spcAft>
              <a:buClr>
                <a:schemeClr val="dk1"/>
              </a:buClr>
              <a:buSzPts val="900"/>
              <a:buNone/>
              <a:defRPr sz="900"/>
            </a:lvl6pPr>
            <a:lvl7pPr marL="3200400" lvl="6" indent="-228600" algn="l">
              <a:spcBef>
                <a:spcPts val="180"/>
              </a:spcBef>
              <a:spcAft>
                <a:spcPts val="0"/>
              </a:spcAft>
              <a:buClr>
                <a:schemeClr val="dk1"/>
              </a:buClr>
              <a:buSzPts val="900"/>
              <a:buNone/>
              <a:defRPr sz="900"/>
            </a:lvl7pPr>
            <a:lvl8pPr marL="3657600" lvl="7" indent="-228600" algn="l">
              <a:spcBef>
                <a:spcPts val="180"/>
              </a:spcBef>
              <a:spcAft>
                <a:spcPts val="0"/>
              </a:spcAft>
              <a:buClr>
                <a:schemeClr val="dk1"/>
              </a:buClr>
              <a:buSzPts val="900"/>
              <a:buNone/>
              <a:defRPr sz="900"/>
            </a:lvl8pPr>
            <a:lvl9pPr marL="4114800" lvl="8" indent="-228600" algn="l">
              <a:spcBef>
                <a:spcPts val="180"/>
              </a:spcBef>
              <a:spcAft>
                <a:spcPts val="0"/>
              </a:spcAft>
              <a:buClr>
                <a:schemeClr val="dk1"/>
              </a:buClr>
              <a:buSzPts val="900"/>
              <a:buNone/>
              <a:defRPr sz="900"/>
            </a:lvl9pPr>
          </a:lstStyle>
          <a:p>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2_Custom Layout">
  <p:cSld name="2_Custom Layout">
    <p:spTree>
      <p:nvGrpSpPr>
        <p:cNvPr id="1" name="Shape 56"/>
        <p:cNvGrpSpPr/>
        <p:nvPr/>
      </p:nvGrpSpPr>
      <p:grpSpPr>
        <a:xfrm>
          <a:off x="0" y="0"/>
          <a:ext cx="0" cy="0"/>
          <a:chOff x="0" y="0"/>
          <a:chExt cx="0" cy="0"/>
        </a:xfrm>
      </p:grpSpPr>
      <p:sp>
        <p:nvSpPr>
          <p:cNvPr id="57" name="Google Shape;57;p16"/>
          <p:cNvSpPr/>
          <p:nvPr/>
        </p:nvSpPr>
        <p:spPr>
          <a:xfrm>
            <a:off x="667611" y="620633"/>
            <a:ext cx="7751627" cy="5243591"/>
          </a:xfrm>
          <a:prstGeom prst="rect">
            <a:avLst/>
          </a:prstGeom>
          <a:solidFill>
            <a:srgbClr val="0F7DC0"/>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dk2"/>
              </a:solidFill>
              <a:latin typeface="Calibri"/>
              <a:ea typeface="Calibri"/>
              <a:cs typeface="Calibri"/>
              <a:sym typeface="Calibri"/>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1_Title and Content">
  <p:cSld name="1_Title and Content">
    <p:spTree>
      <p:nvGrpSpPr>
        <p:cNvPr id="1" name="Shape 58"/>
        <p:cNvGrpSpPr/>
        <p:nvPr/>
      </p:nvGrpSpPr>
      <p:grpSpPr>
        <a:xfrm>
          <a:off x="0" y="0"/>
          <a:ext cx="0" cy="0"/>
          <a:chOff x="0" y="0"/>
          <a:chExt cx="0" cy="0"/>
        </a:xfrm>
      </p:grpSpPr>
      <p:sp>
        <p:nvSpPr>
          <p:cNvPr id="59" name="Google Shape;59;p17"/>
          <p:cNvSpPr txBox="1">
            <a:spLocks noGrp="1"/>
          </p:cNvSpPr>
          <p:nvPr>
            <p:ph type="body" idx="1"/>
          </p:nvPr>
        </p:nvSpPr>
        <p:spPr>
          <a:xfrm>
            <a:off x="697048" y="2224732"/>
            <a:ext cx="7732530" cy="3639493"/>
          </a:xfrm>
          <a:prstGeom prst="rect">
            <a:avLst/>
          </a:prstGeom>
          <a:noFill/>
          <a:ln>
            <a:noFill/>
          </a:ln>
        </p:spPr>
        <p:txBody>
          <a:bodyPr spcFirstLastPara="1" wrap="square" lIns="91425" tIns="45700" rIns="91425" bIns="45700" anchor="t" anchorCtr="0">
            <a:noAutofit/>
          </a:bodyPr>
          <a:lstStyle>
            <a:lvl1pPr marL="457200" lvl="0" indent="-350520" algn="l">
              <a:lnSpc>
                <a:spcPct val="100000"/>
              </a:lnSpc>
              <a:spcBef>
                <a:spcPts val="640"/>
              </a:spcBef>
              <a:spcAft>
                <a:spcPts val="0"/>
              </a:spcAft>
              <a:buClr>
                <a:srgbClr val="595959"/>
              </a:buClr>
              <a:buSzPts val="1920"/>
              <a:buChar char="•"/>
              <a:defRPr>
                <a:solidFill>
                  <a:srgbClr val="595959"/>
                </a:solidFill>
              </a:defRPr>
            </a:lvl1pPr>
            <a:lvl2pPr marL="914400" lvl="1" indent="-350519" algn="l">
              <a:spcBef>
                <a:spcPts val="480"/>
              </a:spcBef>
              <a:spcAft>
                <a:spcPts val="0"/>
              </a:spcAft>
              <a:buClr>
                <a:srgbClr val="595959"/>
              </a:buClr>
              <a:buSzPts val="1920"/>
              <a:buChar char="–"/>
              <a:defRPr>
                <a:solidFill>
                  <a:srgbClr val="595959"/>
                </a:solidFill>
              </a:defRPr>
            </a:lvl2pPr>
            <a:lvl3pPr marL="1371600" lvl="2" indent="-381000" algn="l">
              <a:spcBef>
                <a:spcPts val="480"/>
              </a:spcBef>
              <a:spcAft>
                <a:spcPts val="0"/>
              </a:spcAft>
              <a:buClr>
                <a:srgbClr val="595959"/>
              </a:buClr>
              <a:buSzPts val="2400"/>
              <a:buChar char="•"/>
              <a:defRPr>
                <a:solidFill>
                  <a:srgbClr val="595959"/>
                </a:solidFill>
              </a:defRPr>
            </a:lvl3pPr>
            <a:lvl4pPr marL="1828800" lvl="3" indent="-355600" algn="l">
              <a:spcBef>
                <a:spcPts val="400"/>
              </a:spcBef>
              <a:spcAft>
                <a:spcPts val="0"/>
              </a:spcAft>
              <a:buClr>
                <a:srgbClr val="595959"/>
              </a:buClr>
              <a:buSzPts val="2000"/>
              <a:buChar char="–"/>
              <a:defRPr>
                <a:solidFill>
                  <a:srgbClr val="595959"/>
                </a:solidFill>
              </a:defRPr>
            </a:lvl4pPr>
            <a:lvl5pPr marL="2286000" lvl="4" indent="-355600" algn="l">
              <a:spcBef>
                <a:spcPts val="400"/>
              </a:spcBef>
              <a:spcAft>
                <a:spcPts val="0"/>
              </a:spcAft>
              <a:buClr>
                <a:srgbClr val="595959"/>
              </a:buClr>
              <a:buSzPts val="2000"/>
              <a:buChar char="»"/>
              <a:defRPr>
                <a:solidFill>
                  <a:srgbClr val="595959"/>
                </a:solidFill>
              </a:defRPr>
            </a:lvl5pPr>
            <a:lvl6pPr marL="2743200" lvl="5" indent="-342900" algn="l">
              <a:spcBef>
                <a:spcPts val="36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a:endParaRPr/>
          </a:p>
        </p:txBody>
      </p:sp>
      <p:sp>
        <p:nvSpPr>
          <p:cNvPr id="60" name="Google Shape;60;p17"/>
          <p:cNvSpPr txBox="1">
            <a:spLocks noGrp="1"/>
          </p:cNvSpPr>
          <p:nvPr>
            <p:ph type="title"/>
          </p:nvPr>
        </p:nvSpPr>
        <p:spPr>
          <a:xfrm>
            <a:off x="697050" y="743333"/>
            <a:ext cx="7732528" cy="1347723"/>
          </a:xfrm>
          <a:prstGeom prst="rect">
            <a:avLst/>
          </a:prstGeom>
          <a:noFill/>
          <a:ln>
            <a:noFill/>
          </a:ln>
        </p:spPr>
        <p:txBody>
          <a:bodyPr spcFirstLastPara="1" wrap="square" lIns="91425" tIns="45700" rIns="91425" bIns="45700" anchor="b" anchorCtr="0">
            <a:noAutofit/>
          </a:bodyPr>
          <a:lstStyle>
            <a:lvl1pPr lvl="0" algn="l">
              <a:lnSpc>
                <a:spcPct val="100000"/>
              </a:lnSpc>
              <a:spcBef>
                <a:spcPts val="0"/>
              </a:spcBef>
              <a:spcAft>
                <a:spcPts val="0"/>
              </a:spcAft>
              <a:buClr>
                <a:schemeClr val="dk2"/>
              </a:buClr>
              <a:buSzPts val="4400"/>
              <a:buFont typeface="Calibri"/>
              <a:buNone/>
              <a:defRPr b="1">
                <a:solidFill>
                  <a:schemeClr val="dk2"/>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1_paragraph with picture">
  <p:cSld name="1_paragraph with picture">
    <p:spTree>
      <p:nvGrpSpPr>
        <p:cNvPr id="1" name="Shape 61"/>
        <p:cNvGrpSpPr/>
        <p:nvPr/>
      </p:nvGrpSpPr>
      <p:grpSpPr>
        <a:xfrm>
          <a:off x="0" y="0"/>
          <a:ext cx="0" cy="0"/>
          <a:chOff x="0" y="0"/>
          <a:chExt cx="0" cy="0"/>
        </a:xfrm>
      </p:grpSpPr>
      <p:sp>
        <p:nvSpPr>
          <p:cNvPr id="62" name="Google Shape;62;p18"/>
          <p:cNvSpPr txBox="1">
            <a:spLocks noGrp="1"/>
          </p:cNvSpPr>
          <p:nvPr>
            <p:ph type="title"/>
          </p:nvPr>
        </p:nvSpPr>
        <p:spPr>
          <a:xfrm>
            <a:off x="706597" y="620633"/>
            <a:ext cx="4287333" cy="5243591"/>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Clr>
                <a:srgbClr val="0F7DC0"/>
              </a:buClr>
              <a:buSzPts val="4400"/>
              <a:buFont typeface="Calibri"/>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3" name="Google Shape;63;p18"/>
          <p:cNvSpPr>
            <a:spLocks noGrp="1"/>
          </p:cNvSpPr>
          <p:nvPr>
            <p:ph type="pic" idx="2"/>
          </p:nvPr>
        </p:nvSpPr>
        <p:spPr>
          <a:xfrm>
            <a:off x="5270500" y="620632"/>
            <a:ext cx="3178175" cy="5243591"/>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640"/>
              </a:spcBef>
              <a:spcAft>
                <a:spcPts val="0"/>
              </a:spcAft>
              <a:buClr>
                <a:srgbClr val="595959"/>
              </a:buClr>
              <a:buSzPts val="1920"/>
              <a:buFont typeface="Arial"/>
              <a:buChar char="•"/>
              <a:defRPr sz="3200" b="0" i="0" u="none" strike="noStrike" cap="none">
                <a:solidFill>
                  <a:srgbClr val="595959"/>
                </a:solidFill>
                <a:latin typeface="Calibri"/>
                <a:ea typeface="Calibri"/>
                <a:cs typeface="Calibri"/>
                <a:sym typeface="Calibri"/>
              </a:defRPr>
            </a:lvl1pPr>
            <a:lvl2pPr marR="0" lvl="1" algn="l" rtl="0">
              <a:spcBef>
                <a:spcPts val="480"/>
              </a:spcBef>
              <a:spcAft>
                <a:spcPts val="0"/>
              </a:spcAft>
              <a:buClr>
                <a:srgbClr val="595959"/>
              </a:buClr>
              <a:buSzPts val="1920"/>
              <a:buFont typeface="Arial"/>
              <a:buChar char="–"/>
              <a:defRPr sz="2400" b="0" i="0" u="none" strike="noStrike" cap="none">
                <a:solidFill>
                  <a:srgbClr val="595959"/>
                </a:solidFill>
                <a:latin typeface="Calibri"/>
                <a:ea typeface="Calibri"/>
                <a:cs typeface="Calibri"/>
                <a:sym typeface="Calibri"/>
              </a:defRPr>
            </a:lvl2pPr>
            <a:lvl3pPr marR="0" lvl="2" algn="l" rtl="0">
              <a:spcBef>
                <a:spcPts val="480"/>
              </a:spcBef>
              <a:spcAft>
                <a:spcPts val="0"/>
              </a:spcAft>
              <a:buClr>
                <a:srgbClr val="595959"/>
              </a:buClr>
              <a:buSzPts val="2400"/>
              <a:buFont typeface="Arial"/>
              <a:buChar char="•"/>
              <a:defRPr sz="2400" b="0" i="0" u="none" strike="noStrike" cap="none">
                <a:solidFill>
                  <a:srgbClr val="595959"/>
                </a:solidFill>
                <a:latin typeface="Calibri"/>
                <a:ea typeface="Calibri"/>
                <a:cs typeface="Calibri"/>
                <a:sym typeface="Calibri"/>
              </a:defRPr>
            </a:lvl3pPr>
            <a:lvl4pPr marR="0" lvl="3" algn="l" rtl="0">
              <a:spcBef>
                <a:spcPts val="400"/>
              </a:spcBef>
              <a:spcAft>
                <a:spcPts val="0"/>
              </a:spcAft>
              <a:buClr>
                <a:srgbClr val="595959"/>
              </a:buClr>
              <a:buSzPts val="2000"/>
              <a:buFont typeface="Arial"/>
              <a:buChar char="–"/>
              <a:defRPr sz="2000" b="0" i="0" u="none" strike="noStrike" cap="none">
                <a:solidFill>
                  <a:srgbClr val="595959"/>
                </a:solidFill>
                <a:latin typeface="Calibri"/>
                <a:ea typeface="Calibri"/>
                <a:cs typeface="Calibri"/>
                <a:sym typeface="Calibri"/>
              </a:defRPr>
            </a:lvl4pPr>
            <a:lvl5pPr marR="0" lvl="4" algn="l" rtl="0">
              <a:spcBef>
                <a:spcPts val="400"/>
              </a:spcBef>
              <a:spcAft>
                <a:spcPts val="0"/>
              </a:spcAft>
              <a:buClr>
                <a:srgbClr val="595959"/>
              </a:buClr>
              <a:buSzPts val="2000"/>
              <a:buFont typeface="Arial"/>
              <a:buChar char="»"/>
              <a:defRPr sz="2000" b="0" i="0" u="none" strike="noStrike" cap="none">
                <a:solidFill>
                  <a:srgbClr val="595959"/>
                </a:solidFill>
                <a:latin typeface="Calibri"/>
                <a:ea typeface="Calibri"/>
                <a:cs typeface="Calibri"/>
                <a:sym typeface="Calibri"/>
              </a:defRPr>
            </a:lvl5pPr>
            <a:lvl6pPr marR="0" lvl="5"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6pPr>
            <a:lvl7pPr marR="0" lvl="6"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7pPr>
            <a:lvl8pPr marR="0" lvl="7"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8pPr>
            <a:lvl9pPr marR="0" lvl="8"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9pPr>
          </a:lstStyle>
          <a:p>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pic>
        <p:nvPicPr>
          <p:cNvPr id="10" name="Google Shape;10;p1" descr="HSD color band med.png"/>
          <p:cNvPicPr preferRelativeResize="0"/>
          <p:nvPr/>
        </p:nvPicPr>
        <p:blipFill rotWithShape="1">
          <a:blip r:embed="rId16">
            <a:alphaModFix/>
          </a:blip>
          <a:srcRect/>
          <a:stretch/>
        </p:blipFill>
        <p:spPr>
          <a:xfrm>
            <a:off x="687425" y="6087004"/>
            <a:ext cx="7751629" cy="258387"/>
          </a:xfrm>
          <a:prstGeom prst="rect">
            <a:avLst/>
          </a:prstGeom>
          <a:noFill/>
          <a:ln>
            <a:noFill/>
          </a:ln>
        </p:spPr>
      </p:pic>
      <p:sp>
        <p:nvSpPr>
          <p:cNvPr id="11" name="Google Shape;11;p1"/>
          <p:cNvSpPr txBox="1">
            <a:spLocks noGrp="1"/>
          </p:cNvSpPr>
          <p:nvPr>
            <p:ph type="title"/>
          </p:nvPr>
        </p:nvSpPr>
        <p:spPr>
          <a:xfrm>
            <a:off x="697048" y="274637"/>
            <a:ext cx="7751627" cy="1635003"/>
          </a:xfrm>
          <a:prstGeom prst="rect">
            <a:avLst/>
          </a:prstGeom>
          <a:noFill/>
          <a:ln>
            <a:noFill/>
          </a:ln>
        </p:spPr>
        <p:txBody>
          <a:bodyPr spcFirstLastPara="1" wrap="square" lIns="91425" tIns="45700" rIns="91425" bIns="45700" anchor="b" anchorCtr="0">
            <a:noAutofit/>
          </a:bodyPr>
          <a:lstStyle>
            <a:lvl1pPr marR="0" lvl="0" algn="l" rtl="0">
              <a:lnSpc>
                <a:spcPct val="100000"/>
              </a:lnSpc>
              <a:spcBef>
                <a:spcPts val="0"/>
              </a:spcBef>
              <a:spcAft>
                <a:spcPts val="0"/>
              </a:spcAft>
              <a:buClr>
                <a:srgbClr val="0F7DC0"/>
              </a:buClr>
              <a:buSzPts val="4400"/>
              <a:buFont typeface="Calibri"/>
              <a:buNone/>
              <a:defRPr sz="4400" b="1" i="0" u="none" strike="noStrike" cap="none">
                <a:solidFill>
                  <a:srgbClr val="0F7DC0"/>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2" name="Google Shape;12;p1"/>
          <p:cNvSpPr txBox="1">
            <a:spLocks noGrp="1"/>
          </p:cNvSpPr>
          <p:nvPr>
            <p:ph type="body" idx="1"/>
          </p:nvPr>
        </p:nvSpPr>
        <p:spPr>
          <a:xfrm>
            <a:off x="697048" y="2148347"/>
            <a:ext cx="7751627" cy="3714252"/>
          </a:xfrm>
          <a:prstGeom prst="rect">
            <a:avLst/>
          </a:prstGeom>
          <a:noFill/>
          <a:ln>
            <a:noFill/>
          </a:ln>
        </p:spPr>
        <p:txBody>
          <a:bodyPr spcFirstLastPara="1" wrap="square" lIns="91425" tIns="45700" rIns="91425" bIns="45700" anchor="t" anchorCtr="0">
            <a:noAutofit/>
          </a:bodyPr>
          <a:lstStyle>
            <a:lvl1pPr marL="457200" marR="0" lvl="0" indent="-350520" algn="l" rtl="0">
              <a:lnSpc>
                <a:spcPct val="100000"/>
              </a:lnSpc>
              <a:spcBef>
                <a:spcPts val="640"/>
              </a:spcBef>
              <a:spcAft>
                <a:spcPts val="0"/>
              </a:spcAft>
              <a:buClr>
                <a:srgbClr val="595959"/>
              </a:buClr>
              <a:buSzPts val="1920"/>
              <a:buFont typeface="Arial"/>
              <a:buChar char="•"/>
              <a:defRPr sz="3200" b="0" i="0" u="none" strike="noStrike" cap="none">
                <a:solidFill>
                  <a:srgbClr val="595959"/>
                </a:solidFill>
                <a:latin typeface="Calibri"/>
                <a:ea typeface="Calibri"/>
                <a:cs typeface="Calibri"/>
                <a:sym typeface="Calibri"/>
              </a:defRPr>
            </a:lvl1pPr>
            <a:lvl2pPr marL="914400" marR="0" lvl="1" indent="-350519" algn="l" rtl="0">
              <a:spcBef>
                <a:spcPts val="480"/>
              </a:spcBef>
              <a:spcAft>
                <a:spcPts val="0"/>
              </a:spcAft>
              <a:buClr>
                <a:srgbClr val="595959"/>
              </a:buClr>
              <a:buSzPts val="1920"/>
              <a:buFont typeface="Arial"/>
              <a:buChar char="–"/>
              <a:defRPr sz="2400" b="0" i="0" u="none" strike="noStrike" cap="none">
                <a:solidFill>
                  <a:srgbClr val="595959"/>
                </a:solidFill>
                <a:latin typeface="Calibri"/>
                <a:ea typeface="Calibri"/>
                <a:cs typeface="Calibri"/>
                <a:sym typeface="Calibri"/>
              </a:defRPr>
            </a:lvl2pPr>
            <a:lvl3pPr marL="1371600" marR="0" lvl="2" indent="-381000" algn="l" rtl="0">
              <a:spcBef>
                <a:spcPts val="480"/>
              </a:spcBef>
              <a:spcAft>
                <a:spcPts val="0"/>
              </a:spcAft>
              <a:buClr>
                <a:srgbClr val="595959"/>
              </a:buClr>
              <a:buSzPts val="2400"/>
              <a:buFont typeface="Arial"/>
              <a:buChar char="•"/>
              <a:defRPr sz="2400" b="0" i="0" u="none" strike="noStrike" cap="none">
                <a:solidFill>
                  <a:srgbClr val="595959"/>
                </a:solidFill>
                <a:latin typeface="Calibri"/>
                <a:ea typeface="Calibri"/>
                <a:cs typeface="Calibri"/>
                <a:sym typeface="Calibri"/>
              </a:defRPr>
            </a:lvl3pPr>
            <a:lvl4pPr marL="1828800" marR="0" lvl="3" indent="-355600" algn="l" rtl="0">
              <a:spcBef>
                <a:spcPts val="400"/>
              </a:spcBef>
              <a:spcAft>
                <a:spcPts val="0"/>
              </a:spcAft>
              <a:buClr>
                <a:srgbClr val="595959"/>
              </a:buClr>
              <a:buSzPts val="2000"/>
              <a:buFont typeface="Arial"/>
              <a:buChar char="–"/>
              <a:defRPr sz="2000" b="0" i="0" u="none" strike="noStrike" cap="none">
                <a:solidFill>
                  <a:srgbClr val="595959"/>
                </a:solidFill>
                <a:latin typeface="Calibri"/>
                <a:ea typeface="Calibri"/>
                <a:cs typeface="Calibri"/>
                <a:sym typeface="Calibri"/>
              </a:defRPr>
            </a:lvl4pPr>
            <a:lvl5pPr marL="2286000" marR="0" lvl="4" indent="-355600" algn="l" rtl="0">
              <a:spcBef>
                <a:spcPts val="400"/>
              </a:spcBef>
              <a:spcAft>
                <a:spcPts val="0"/>
              </a:spcAft>
              <a:buClr>
                <a:srgbClr val="595959"/>
              </a:buClr>
              <a:buSzPts val="2000"/>
              <a:buFont typeface="Arial"/>
              <a:buChar char="»"/>
              <a:defRPr sz="2000" b="0" i="0" u="none" strike="noStrike" cap="none">
                <a:solidFill>
                  <a:srgbClr val="595959"/>
                </a:solidFill>
                <a:latin typeface="Calibri"/>
                <a:ea typeface="Calibri"/>
                <a:cs typeface="Calibri"/>
                <a:sym typeface="Calibri"/>
              </a:defRPr>
            </a:lvl5pPr>
            <a:lvl6pPr marL="2743200" marR="0" lvl="5"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6pPr>
            <a:lvl7pPr marL="3200400" marR="0" lvl="6"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7pPr>
            <a:lvl8pPr marL="3657600" marR="0" lvl="7"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8pPr>
            <a:lvl9pPr marL="4114800" marR="0" lvl="8"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9pPr>
          </a:lstStyle>
          <a:p>
            <a:endParaRPr/>
          </a:p>
        </p:txBody>
      </p:sp>
    </p:spTree>
  </p:cSld>
  <p:clrMap bg1="lt1" tx1="dk1" bg2="dk2" tx2="lt2" accent1="accent1" accent2="accent2" accent3="accent3" accent4="accent4" accent5="accent5" accent6="accent6" hlink="hlink" folHlink="folHlink"/>
  <p:sldLayoutIdLst>
    <p:sldLayoutId id="2147483656" r:id="rId1"/>
    <p:sldLayoutId id="2147483657" r:id="rId2"/>
    <p:sldLayoutId id="2147483658" r:id="rId3"/>
    <p:sldLayoutId id="2147483659" r:id="rId4"/>
    <p:sldLayoutId id="2147483660" r:id="rId5"/>
    <p:sldLayoutId id="2147483661" r:id="rId6"/>
    <p:sldLayoutId id="2147483662" r:id="rId7"/>
    <p:sldLayoutId id="2147483663" r:id="rId8"/>
    <p:sldLayoutId id="2147483664" r:id="rId9"/>
    <p:sldLayoutId id="2147483665" r:id="rId10"/>
    <p:sldLayoutId id="2147483666" r:id="rId11"/>
    <p:sldLayoutId id="2147483667" r:id="rId12"/>
    <p:sldLayoutId id="2147483680" r:id="rId13"/>
    <p:sldLayoutId id="2147483681" r:id="rId14"/>
  </p:sldLayoutIdLs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4.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audio" Target="../media/audio1.wav"/><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3" Type="http://schemas.openxmlformats.org/officeDocument/2006/relationships/hyperlink" Target="https://www.communitylivingconnections.org/" TargetMode="External"/><Relationship Id="rId2" Type="http://schemas.openxmlformats.org/officeDocument/2006/relationships/image" Target="../media/image3.png"/><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52"/>
        <p:cNvGrpSpPr/>
        <p:nvPr/>
      </p:nvGrpSpPr>
      <p:grpSpPr>
        <a:xfrm>
          <a:off x="0" y="0"/>
          <a:ext cx="0" cy="0"/>
          <a:chOff x="0" y="0"/>
          <a:chExt cx="0" cy="0"/>
        </a:xfrm>
      </p:grpSpPr>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Action Button: Video 12">
            <a:hlinkClick r:id="" action="ppaction://noaction" highlightClick="1"/>
            <a:extLst>
              <a:ext uri="{FF2B5EF4-FFF2-40B4-BE49-F238E27FC236}">
                <a16:creationId xmlns:a16="http://schemas.microsoft.com/office/drawing/2014/main" id="{D7590BA5-548D-ACA8-5D10-17797FFC2F26}"/>
              </a:ext>
            </a:extLst>
          </p:cNvPr>
          <p:cNvSpPr/>
          <p:nvPr/>
        </p:nvSpPr>
        <p:spPr>
          <a:xfrm>
            <a:off x="1792251" y="1376379"/>
            <a:ext cx="1757041" cy="1302368"/>
          </a:xfrm>
          <a:custGeom>
            <a:avLst/>
            <a:gdLst>
              <a:gd name="connsiteX0" fmla="*/ 0 w 1757041"/>
              <a:gd name="connsiteY0" fmla="*/ 0 h 1302368"/>
              <a:gd name="connsiteX1" fmla="*/ 1757041 w 1757041"/>
              <a:gd name="connsiteY1" fmla="*/ 0 h 1302368"/>
              <a:gd name="connsiteX2" fmla="*/ 1757041 w 1757041"/>
              <a:gd name="connsiteY2" fmla="*/ 1302368 h 1302368"/>
              <a:gd name="connsiteX3" fmla="*/ 0 w 1757041"/>
              <a:gd name="connsiteY3" fmla="*/ 1302368 h 1302368"/>
              <a:gd name="connsiteX4" fmla="*/ 0 w 1757041"/>
              <a:gd name="connsiteY4" fmla="*/ 0 h 1302368"/>
              <a:gd name="connsiteX5" fmla="*/ 390133 w 1757041"/>
              <a:gd name="connsiteY5" fmla="*/ 401563 h 1302368"/>
              <a:gd name="connsiteX6" fmla="*/ 390133 w 1757041"/>
              <a:gd name="connsiteY6" fmla="*/ 594884 h 1302368"/>
              <a:gd name="connsiteX7" fmla="*/ 455929 w 1757041"/>
              <a:gd name="connsiteY7" fmla="*/ 594884 h 1302368"/>
              <a:gd name="connsiteX8" fmla="*/ 476279 w 1757041"/>
              <a:gd name="connsiteY8" fmla="*/ 572816 h 1302368"/>
              <a:gd name="connsiteX9" fmla="*/ 495272 w 1757041"/>
              <a:gd name="connsiteY9" fmla="*/ 572816 h 1302368"/>
              <a:gd name="connsiteX10" fmla="*/ 495272 w 1757041"/>
              <a:gd name="connsiteY10" fmla="*/ 867884 h 1302368"/>
              <a:gd name="connsiteX11" fmla="*/ 1159344 w 1757041"/>
              <a:gd name="connsiteY11" fmla="*/ 867884 h 1302368"/>
              <a:gd name="connsiteX12" fmla="*/ 1159344 w 1757041"/>
              <a:gd name="connsiteY12" fmla="*/ 766136 h 1302368"/>
              <a:gd name="connsiteX13" fmla="*/ 1264483 w 1757041"/>
              <a:gd name="connsiteY13" fmla="*/ 766136 h 1302368"/>
              <a:gd name="connsiteX14" fmla="*/ 1321461 w 1757041"/>
              <a:gd name="connsiteY14" fmla="*/ 822120 h 1302368"/>
              <a:gd name="connsiteX15" fmla="*/ 1366909 w 1757041"/>
              <a:gd name="connsiteY15" fmla="*/ 822120 h 1302368"/>
              <a:gd name="connsiteX16" fmla="*/ 1366909 w 1757041"/>
              <a:gd name="connsiteY16" fmla="*/ 462612 h 1302368"/>
              <a:gd name="connsiteX17" fmla="*/ 1321461 w 1757041"/>
              <a:gd name="connsiteY17" fmla="*/ 462612 h 1302368"/>
              <a:gd name="connsiteX18" fmla="*/ 1282119 w 1757041"/>
              <a:gd name="connsiteY18" fmla="*/ 501593 h 1302368"/>
              <a:gd name="connsiteX19" fmla="*/ 1159344 w 1757041"/>
              <a:gd name="connsiteY19" fmla="*/ 501593 h 1302368"/>
              <a:gd name="connsiteX20" fmla="*/ 1159344 w 1757041"/>
              <a:gd name="connsiteY20" fmla="*/ 462612 h 1302368"/>
              <a:gd name="connsiteX21" fmla="*/ 1120680 w 1757041"/>
              <a:gd name="connsiteY21" fmla="*/ 421913 h 1302368"/>
              <a:gd name="connsiteX22" fmla="*/ 476279 w 1757041"/>
              <a:gd name="connsiteY22" fmla="*/ 421913 h 1302368"/>
              <a:gd name="connsiteX23" fmla="*/ 455929 w 1757041"/>
              <a:gd name="connsiteY23" fmla="*/ 401563 h 1302368"/>
              <a:gd name="connsiteX24" fmla="*/ 390133 w 1757041"/>
              <a:gd name="connsiteY24" fmla="*/ 401563 h 1302368"/>
              <a:gd name="connsiteX0" fmla="*/ 390133 w 1757041"/>
              <a:gd name="connsiteY0" fmla="*/ 401563 h 1302368"/>
              <a:gd name="connsiteX1" fmla="*/ 390133 w 1757041"/>
              <a:gd name="connsiteY1" fmla="*/ 594884 h 1302368"/>
              <a:gd name="connsiteX2" fmla="*/ 455929 w 1757041"/>
              <a:gd name="connsiteY2" fmla="*/ 594884 h 1302368"/>
              <a:gd name="connsiteX3" fmla="*/ 476279 w 1757041"/>
              <a:gd name="connsiteY3" fmla="*/ 572816 h 1302368"/>
              <a:gd name="connsiteX4" fmla="*/ 495272 w 1757041"/>
              <a:gd name="connsiteY4" fmla="*/ 572816 h 1302368"/>
              <a:gd name="connsiteX5" fmla="*/ 495272 w 1757041"/>
              <a:gd name="connsiteY5" fmla="*/ 867884 h 1302368"/>
              <a:gd name="connsiteX6" fmla="*/ 1159344 w 1757041"/>
              <a:gd name="connsiteY6" fmla="*/ 867884 h 1302368"/>
              <a:gd name="connsiteX7" fmla="*/ 1159344 w 1757041"/>
              <a:gd name="connsiteY7" fmla="*/ 766136 h 1302368"/>
              <a:gd name="connsiteX8" fmla="*/ 1264483 w 1757041"/>
              <a:gd name="connsiteY8" fmla="*/ 766136 h 1302368"/>
              <a:gd name="connsiteX9" fmla="*/ 1321461 w 1757041"/>
              <a:gd name="connsiteY9" fmla="*/ 822120 h 1302368"/>
              <a:gd name="connsiteX10" fmla="*/ 1366909 w 1757041"/>
              <a:gd name="connsiteY10" fmla="*/ 822120 h 1302368"/>
              <a:gd name="connsiteX11" fmla="*/ 1366909 w 1757041"/>
              <a:gd name="connsiteY11" fmla="*/ 462612 h 1302368"/>
              <a:gd name="connsiteX12" fmla="*/ 1321461 w 1757041"/>
              <a:gd name="connsiteY12" fmla="*/ 462612 h 1302368"/>
              <a:gd name="connsiteX13" fmla="*/ 1282119 w 1757041"/>
              <a:gd name="connsiteY13" fmla="*/ 501593 h 1302368"/>
              <a:gd name="connsiteX14" fmla="*/ 1159344 w 1757041"/>
              <a:gd name="connsiteY14" fmla="*/ 501593 h 1302368"/>
              <a:gd name="connsiteX15" fmla="*/ 1159344 w 1757041"/>
              <a:gd name="connsiteY15" fmla="*/ 462612 h 1302368"/>
              <a:gd name="connsiteX16" fmla="*/ 1120680 w 1757041"/>
              <a:gd name="connsiteY16" fmla="*/ 421913 h 1302368"/>
              <a:gd name="connsiteX17" fmla="*/ 476279 w 1757041"/>
              <a:gd name="connsiteY17" fmla="*/ 421913 h 1302368"/>
              <a:gd name="connsiteX18" fmla="*/ 455929 w 1757041"/>
              <a:gd name="connsiteY18" fmla="*/ 401563 h 1302368"/>
              <a:gd name="connsiteX19" fmla="*/ 390133 w 1757041"/>
              <a:gd name="connsiteY19" fmla="*/ 401563 h 1302368"/>
              <a:gd name="connsiteX0" fmla="*/ 390133 w 1757041"/>
              <a:gd name="connsiteY0" fmla="*/ 401563 h 1302368"/>
              <a:gd name="connsiteX1" fmla="*/ 455929 w 1757041"/>
              <a:gd name="connsiteY1" fmla="*/ 401563 h 1302368"/>
              <a:gd name="connsiteX2" fmla="*/ 476279 w 1757041"/>
              <a:gd name="connsiteY2" fmla="*/ 421913 h 1302368"/>
              <a:gd name="connsiteX3" fmla="*/ 1120680 w 1757041"/>
              <a:gd name="connsiteY3" fmla="*/ 421913 h 1302368"/>
              <a:gd name="connsiteX4" fmla="*/ 1159344 w 1757041"/>
              <a:gd name="connsiteY4" fmla="*/ 462612 h 1302368"/>
              <a:gd name="connsiteX5" fmla="*/ 1159344 w 1757041"/>
              <a:gd name="connsiteY5" fmla="*/ 501593 h 1302368"/>
              <a:gd name="connsiteX6" fmla="*/ 1282119 w 1757041"/>
              <a:gd name="connsiteY6" fmla="*/ 501593 h 1302368"/>
              <a:gd name="connsiteX7" fmla="*/ 1321461 w 1757041"/>
              <a:gd name="connsiteY7" fmla="*/ 462612 h 1302368"/>
              <a:gd name="connsiteX8" fmla="*/ 1366909 w 1757041"/>
              <a:gd name="connsiteY8" fmla="*/ 462612 h 1302368"/>
              <a:gd name="connsiteX9" fmla="*/ 1366909 w 1757041"/>
              <a:gd name="connsiteY9" fmla="*/ 822120 h 1302368"/>
              <a:gd name="connsiteX10" fmla="*/ 1321461 w 1757041"/>
              <a:gd name="connsiteY10" fmla="*/ 822120 h 1302368"/>
              <a:gd name="connsiteX11" fmla="*/ 1264483 w 1757041"/>
              <a:gd name="connsiteY11" fmla="*/ 766136 h 1302368"/>
              <a:gd name="connsiteX12" fmla="*/ 1159344 w 1757041"/>
              <a:gd name="connsiteY12" fmla="*/ 766136 h 1302368"/>
              <a:gd name="connsiteX13" fmla="*/ 1159344 w 1757041"/>
              <a:gd name="connsiteY13" fmla="*/ 867884 h 1302368"/>
              <a:gd name="connsiteX14" fmla="*/ 495272 w 1757041"/>
              <a:gd name="connsiteY14" fmla="*/ 867884 h 1302368"/>
              <a:gd name="connsiteX15" fmla="*/ 495272 w 1757041"/>
              <a:gd name="connsiteY15" fmla="*/ 572816 h 1302368"/>
              <a:gd name="connsiteX16" fmla="*/ 476279 w 1757041"/>
              <a:gd name="connsiteY16" fmla="*/ 572816 h 1302368"/>
              <a:gd name="connsiteX17" fmla="*/ 455929 w 1757041"/>
              <a:gd name="connsiteY17" fmla="*/ 594884 h 1302368"/>
              <a:gd name="connsiteX18" fmla="*/ 390133 w 1757041"/>
              <a:gd name="connsiteY18" fmla="*/ 594884 h 1302368"/>
              <a:gd name="connsiteX19" fmla="*/ 390133 w 1757041"/>
              <a:gd name="connsiteY19" fmla="*/ 401563 h 1302368"/>
              <a:gd name="connsiteX0" fmla="*/ 0 w 1757041"/>
              <a:gd name="connsiteY0" fmla="*/ 0 h 1302368"/>
              <a:gd name="connsiteX1" fmla="*/ 1757041 w 1757041"/>
              <a:gd name="connsiteY1" fmla="*/ 0 h 1302368"/>
              <a:gd name="connsiteX2" fmla="*/ 1757041 w 1757041"/>
              <a:gd name="connsiteY2" fmla="*/ 1302368 h 1302368"/>
              <a:gd name="connsiteX3" fmla="*/ 0 w 1757041"/>
              <a:gd name="connsiteY3" fmla="*/ 1302368 h 1302368"/>
              <a:gd name="connsiteX4" fmla="*/ 0 w 1757041"/>
              <a:gd name="connsiteY4" fmla="*/ 0 h 130236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757041" h="1302368" stroke="0" extrusionOk="0">
                <a:moveTo>
                  <a:pt x="0" y="0"/>
                </a:moveTo>
                <a:cubicBezTo>
                  <a:pt x="293590" y="-84303"/>
                  <a:pt x="1019898" y="-152305"/>
                  <a:pt x="1757041" y="0"/>
                </a:cubicBezTo>
                <a:cubicBezTo>
                  <a:pt x="1816406" y="269908"/>
                  <a:pt x="1756876" y="808986"/>
                  <a:pt x="1757041" y="1302368"/>
                </a:cubicBezTo>
                <a:cubicBezTo>
                  <a:pt x="1131779" y="1162954"/>
                  <a:pt x="526142" y="1239007"/>
                  <a:pt x="0" y="1302368"/>
                </a:cubicBezTo>
                <a:cubicBezTo>
                  <a:pt x="23419" y="701421"/>
                  <a:pt x="99605" y="481747"/>
                  <a:pt x="0" y="0"/>
                </a:cubicBezTo>
                <a:close/>
                <a:moveTo>
                  <a:pt x="390133" y="401563"/>
                </a:moveTo>
                <a:cubicBezTo>
                  <a:pt x="404304" y="482021"/>
                  <a:pt x="389572" y="557380"/>
                  <a:pt x="390133" y="594884"/>
                </a:cubicBezTo>
                <a:cubicBezTo>
                  <a:pt x="409074" y="593423"/>
                  <a:pt x="440575" y="591020"/>
                  <a:pt x="455929" y="594884"/>
                </a:cubicBezTo>
                <a:cubicBezTo>
                  <a:pt x="461140" y="585950"/>
                  <a:pt x="469782" y="577626"/>
                  <a:pt x="476279" y="572816"/>
                </a:cubicBezTo>
                <a:cubicBezTo>
                  <a:pt x="478234" y="572508"/>
                  <a:pt x="492699" y="573937"/>
                  <a:pt x="495272" y="572816"/>
                </a:cubicBezTo>
                <a:cubicBezTo>
                  <a:pt x="502615" y="609462"/>
                  <a:pt x="499329" y="829001"/>
                  <a:pt x="495272" y="867884"/>
                </a:cubicBezTo>
                <a:cubicBezTo>
                  <a:pt x="824820" y="891165"/>
                  <a:pt x="907090" y="901331"/>
                  <a:pt x="1159344" y="867884"/>
                </a:cubicBezTo>
                <a:cubicBezTo>
                  <a:pt x="1164477" y="832079"/>
                  <a:pt x="1159562" y="798338"/>
                  <a:pt x="1159344" y="766136"/>
                </a:cubicBezTo>
                <a:cubicBezTo>
                  <a:pt x="1195863" y="757289"/>
                  <a:pt x="1251899" y="772807"/>
                  <a:pt x="1264483" y="766136"/>
                </a:cubicBezTo>
                <a:cubicBezTo>
                  <a:pt x="1285026" y="792542"/>
                  <a:pt x="1319036" y="812112"/>
                  <a:pt x="1321461" y="822120"/>
                </a:cubicBezTo>
                <a:cubicBezTo>
                  <a:pt x="1328667" y="824709"/>
                  <a:pt x="1346673" y="818269"/>
                  <a:pt x="1366909" y="822120"/>
                </a:cubicBezTo>
                <a:cubicBezTo>
                  <a:pt x="1364434" y="737282"/>
                  <a:pt x="1368130" y="543819"/>
                  <a:pt x="1366909" y="462612"/>
                </a:cubicBezTo>
                <a:cubicBezTo>
                  <a:pt x="1353694" y="466525"/>
                  <a:pt x="1331676" y="459798"/>
                  <a:pt x="1321461" y="462612"/>
                </a:cubicBezTo>
                <a:cubicBezTo>
                  <a:pt x="1315771" y="467282"/>
                  <a:pt x="1296073" y="487956"/>
                  <a:pt x="1282119" y="501593"/>
                </a:cubicBezTo>
                <a:cubicBezTo>
                  <a:pt x="1248670" y="505051"/>
                  <a:pt x="1178216" y="498896"/>
                  <a:pt x="1159344" y="501593"/>
                </a:cubicBezTo>
                <a:cubicBezTo>
                  <a:pt x="1159710" y="496545"/>
                  <a:pt x="1158817" y="466771"/>
                  <a:pt x="1159344" y="462612"/>
                </a:cubicBezTo>
                <a:cubicBezTo>
                  <a:pt x="1149700" y="452590"/>
                  <a:pt x="1139554" y="438158"/>
                  <a:pt x="1120680" y="421913"/>
                </a:cubicBezTo>
                <a:cubicBezTo>
                  <a:pt x="1014064" y="396909"/>
                  <a:pt x="575293" y="422121"/>
                  <a:pt x="476279" y="421913"/>
                </a:cubicBezTo>
                <a:cubicBezTo>
                  <a:pt x="471544" y="415345"/>
                  <a:pt x="460704" y="403982"/>
                  <a:pt x="455929" y="401563"/>
                </a:cubicBezTo>
                <a:cubicBezTo>
                  <a:pt x="435565" y="402554"/>
                  <a:pt x="403269" y="401740"/>
                  <a:pt x="390133" y="401563"/>
                </a:cubicBezTo>
                <a:close/>
              </a:path>
              <a:path w="1757041" h="1302368" fill="darken" stroke="0" extrusionOk="0">
                <a:moveTo>
                  <a:pt x="390133" y="401563"/>
                </a:moveTo>
                <a:cubicBezTo>
                  <a:pt x="385255" y="491157"/>
                  <a:pt x="380224" y="552407"/>
                  <a:pt x="390133" y="594884"/>
                </a:cubicBezTo>
                <a:cubicBezTo>
                  <a:pt x="413860" y="597882"/>
                  <a:pt x="426961" y="590129"/>
                  <a:pt x="455929" y="594884"/>
                </a:cubicBezTo>
                <a:cubicBezTo>
                  <a:pt x="459781" y="591481"/>
                  <a:pt x="471911" y="576217"/>
                  <a:pt x="476279" y="572816"/>
                </a:cubicBezTo>
                <a:cubicBezTo>
                  <a:pt x="481608" y="572840"/>
                  <a:pt x="490539" y="573103"/>
                  <a:pt x="495272" y="572816"/>
                </a:cubicBezTo>
                <a:cubicBezTo>
                  <a:pt x="477400" y="620815"/>
                  <a:pt x="477115" y="790297"/>
                  <a:pt x="495272" y="867884"/>
                </a:cubicBezTo>
                <a:cubicBezTo>
                  <a:pt x="642642" y="836014"/>
                  <a:pt x="1090209" y="808584"/>
                  <a:pt x="1159344" y="867884"/>
                </a:cubicBezTo>
                <a:cubicBezTo>
                  <a:pt x="1151572" y="819812"/>
                  <a:pt x="1161681" y="786767"/>
                  <a:pt x="1159344" y="766136"/>
                </a:cubicBezTo>
                <a:cubicBezTo>
                  <a:pt x="1192737" y="775364"/>
                  <a:pt x="1216665" y="773982"/>
                  <a:pt x="1264483" y="766136"/>
                </a:cubicBezTo>
                <a:cubicBezTo>
                  <a:pt x="1284545" y="781496"/>
                  <a:pt x="1304854" y="807694"/>
                  <a:pt x="1321461" y="822120"/>
                </a:cubicBezTo>
                <a:cubicBezTo>
                  <a:pt x="1338836" y="818364"/>
                  <a:pt x="1352664" y="819806"/>
                  <a:pt x="1366909" y="822120"/>
                </a:cubicBezTo>
                <a:cubicBezTo>
                  <a:pt x="1375672" y="742304"/>
                  <a:pt x="1356525" y="607564"/>
                  <a:pt x="1366909" y="462612"/>
                </a:cubicBezTo>
                <a:cubicBezTo>
                  <a:pt x="1360465" y="461761"/>
                  <a:pt x="1331779" y="465649"/>
                  <a:pt x="1321461" y="462612"/>
                </a:cubicBezTo>
                <a:cubicBezTo>
                  <a:pt x="1308709" y="481120"/>
                  <a:pt x="1291962" y="486814"/>
                  <a:pt x="1282119" y="501593"/>
                </a:cubicBezTo>
                <a:cubicBezTo>
                  <a:pt x="1251179" y="511419"/>
                  <a:pt x="1203061" y="507278"/>
                  <a:pt x="1159344" y="501593"/>
                </a:cubicBezTo>
                <a:cubicBezTo>
                  <a:pt x="1158280" y="492318"/>
                  <a:pt x="1159980" y="469031"/>
                  <a:pt x="1159344" y="462612"/>
                </a:cubicBezTo>
                <a:cubicBezTo>
                  <a:pt x="1140360" y="443553"/>
                  <a:pt x="1130003" y="426467"/>
                  <a:pt x="1120680" y="421913"/>
                </a:cubicBezTo>
                <a:cubicBezTo>
                  <a:pt x="938649" y="395163"/>
                  <a:pt x="695237" y="470499"/>
                  <a:pt x="476279" y="421913"/>
                </a:cubicBezTo>
                <a:cubicBezTo>
                  <a:pt x="474239" y="418972"/>
                  <a:pt x="463035" y="405652"/>
                  <a:pt x="455929" y="401563"/>
                </a:cubicBezTo>
                <a:cubicBezTo>
                  <a:pt x="429114" y="403920"/>
                  <a:pt x="412559" y="398430"/>
                  <a:pt x="390133" y="401563"/>
                </a:cubicBezTo>
                <a:close/>
              </a:path>
              <a:path w="1757041" h="1302368" fill="none" extrusionOk="0">
                <a:moveTo>
                  <a:pt x="390133" y="401563"/>
                </a:moveTo>
                <a:cubicBezTo>
                  <a:pt x="399164" y="405904"/>
                  <a:pt x="431100" y="405881"/>
                  <a:pt x="455929" y="401563"/>
                </a:cubicBezTo>
                <a:cubicBezTo>
                  <a:pt x="459749" y="405275"/>
                  <a:pt x="471631" y="418201"/>
                  <a:pt x="476279" y="421913"/>
                </a:cubicBezTo>
                <a:cubicBezTo>
                  <a:pt x="579324" y="398143"/>
                  <a:pt x="887195" y="365469"/>
                  <a:pt x="1120680" y="421913"/>
                </a:cubicBezTo>
                <a:cubicBezTo>
                  <a:pt x="1127073" y="429378"/>
                  <a:pt x="1146212" y="441509"/>
                  <a:pt x="1159344" y="462612"/>
                </a:cubicBezTo>
                <a:cubicBezTo>
                  <a:pt x="1162485" y="471554"/>
                  <a:pt x="1161310" y="485638"/>
                  <a:pt x="1159344" y="501593"/>
                </a:cubicBezTo>
                <a:cubicBezTo>
                  <a:pt x="1212029" y="498064"/>
                  <a:pt x="1221789" y="509164"/>
                  <a:pt x="1282119" y="501593"/>
                </a:cubicBezTo>
                <a:cubicBezTo>
                  <a:pt x="1296402" y="488877"/>
                  <a:pt x="1311719" y="475301"/>
                  <a:pt x="1321461" y="462612"/>
                </a:cubicBezTo>
                <a:cubicBezTo>
                  <a:pt x="1341717" y="462716"/>
                  <a:pt x="1346052" y="463143"/>
                  <a:pt x="1366909" y="462612"/>
                </a:cubicBezTo>
                <a:cubicBezTo>
                  <a:pt x="1334916" y="532307"/>
                  <a:pt x="1369422" y="749457"/>
                  <a:pt x="1366909" y="822120"/>
                </a:cubicBezTo>
                <a:cubicBezTo>
                  <a:pt x="1355676" y="822677"/>
                  <a:pt x="1342247" y="822201"/>
                  <a:pt x="1321461" y="822120"/>
                </a:cubicBezTo>
                <a:cubicBezTo>
                  <a:pt x="1300728" y="808475"/>
                  <a:pt x="1288058" y="786960"/>
                  <a:pt x="1264483" y="766136"/>
                </a:cubicBezTo>
                <a:cubicBezTo>
                  <a:pt x="1249659" y="769633"/>
                  <a:pt x="1193452" y="769443"/>
                  <a:pt x="1159344" y="766136"/>
                </a:cubicBezTo>
                <a:cubicBezTo>
                  <a:pt x="1166217" y="792227"/>
                  <a:pt x="1167127" y="849534"/>
                  <a:pt x="1159344" y="867884"/>
                </a:cubicBezTo>
                <a:cubicBezTo>
                  <a:pt x="1080273" y="848282"/>
                  <a:pt x="595018" y="830525"/>
                  <a:pt x="495272" y="867884"/>
                </a:cubicBezTo>
                <a:cubicBezTo>
                  <a:pt x="475702" y="780631"/>
                  <a:pt x="474483" y="618745"/>
                  <a:pt x="495272" y="572816"/>
                </a:cubicBezTo>
                <a:cubicBezTo>
                  <a:pt x="490112" y="571249"/>
                  <a:pt x="484988" y="571256"/>
                  <a:pt x="476279" y="572816"/>
                </a:cubicBezTo>
                <a:cubicBezTo>
                  <a:pt x="464635" y="581737"/>
                  <a:pt x="462906" y="587636"/>
                  <a:pt x="455929" y="594884"/>
                </a:cubicBezTo>
                <a:cubicBezTo>
                  <a:pt x="445325" y="590009"/>
                  <a:pt x="415160" y="593311"/>
                  <a:pt x="390133" y="594884"/>
                </a:cubicBezTo>
                <a:cubicBezTo>
                  <a:pt x="404977" y="561039"/>
                  <a:pt x="389283" y="425104"/>
                  <a:pt x="390133" y="401563"/>
                </a:cubicBezTo>
                <a:close/>
              </a:path>
              <a:path w="1757041" h="1302368" fill="none" extrusionOk="0">
                <a:moveTo>
                  <a:pt x="0" y="0"/>
                </a:moveTo>
                <a:cubicBezTo>
                  <a:pt x="283591" y="116208"/>
                  <a:pt x="1406554" y="34473"/>
                  <a:pt x="1757041" y="0"/>
                </a:cubicBezTo>
                <a:cubicBezTo>
                  <a:pt x="1649940" y="563819"/>
                  <a:pt x="1822214" y="654997"/>
                  <a:pt x="1757041" y="1302368"/>
                </a:cubicBezTo>
                <a:cubicBezTo>
                  <a:pt x="1344054" y="1195275"/>
                  <a:pt x="616772" y="1368726"/>
                  <a:pt x="0" y="1302368"/>
                </a:cubicBezTo>
                <a:cubicBezTo>
                  <a:pt x="-49662" y="715633"/>
                  <a:pt x="-57114" y="234289"/>
                  <a:pt x="0" y="0"/>
                </a:cubicBezTo>
                <a:close/>
              </a:path>
              <a:path w="1757041" h="1302368" fill="none" stroke="0" extrusionOk="0">
                <a:moveTo>
                  <a:pt x="390133" y="401563"/>
                </a:moveTo>
                <a:cubicBezTo>
                  <a:pt x="401404" y="395760"/>
                  <a:pt x="429364" y="396304"/>
                  <a:pt x="455929" y="401563"/>
                </a:cubicBezTo>
                <a:cubicBezTo>
                  <a:pt x="463993" y="413158"/>
                  <a:pt x="473167" y="415568"/>
                  <a:pt x="476279" y="421913"/>
                </a:cubicBezTo>
                <a:cubicBezTo>
                  <a:pt x="581676" y="423789"/>
                  <a:pt x="830308" y="393968"/>
                  <a:pt x="1120680" y="421913"/>
                </a:cubicBezTo>
                <a:cubicBezTo>
                  <a:pt x="1126350" y="429493"/>
                  <a:pt x="1152998" y="457910"/>
                  <a:pt x="1159344" y="462612"/>
                </a:cubicBezTo>
                <a:cubicBezTo>
                  <a:pt x="1161455" y="468938"/>
                  <a:pt x="1160369" y="496816"/>
                  <a:pt x="1159344" y="501593"/>
                </a:cubicBezTo>
                <a:cubicBezTo>
                  <a:pt x="1217271" y="500783"/>
                  <a:pt x="1240346" y="491015"/>
                  <a:pt x="1282119" y="501593"/>
                </a:cubicBezTo>
                <a:cubicBezTo>
                  <a:pt x="1297287" y="488018"/>
                  <a:pt x="1308557" y="479746"/>
                  <a:pt x="1321461" y="462612"/>
                </a:cubicBezTo>
                <a:cubicBezTo>
                  <a:pt x="1334938" y="464877"/>
                  <a:pt x="1353364" y="465142"/>
                  <a:pt x="1366909" y="462612"/>
                </a:cubicBezTo>
                <a:cubicBezTo>
                  <a:pt x="1368957" y="584987"/>
                  <a:pt x="1387067" y="700153"/>
                  <a:pt x="1366909" y="822120"/>
                </a:cubicBezTo>
                <a:cubicBezTo>
                  <a:pt x="1346214" y="825821"/>
                  <a:pt x="1335846" y="823695"/>
                  <a:pt x="1321461" y="822120"/>
                </a:cubicBezTo>
                <a:cubicBezTo>
                  <a:pt x="1304377" y="814108"/>
                  <a:pt x="1276782" y="768146"/>
                  <a:pt x="1264483" y="766136"/>
                </a:cubicBezTo>
                <a:cubicBezTo>
                  <a:pt x="1224517" y="759988"/>
                  <a:pt x="1178521" y="767810"/>
                  <a:pt x="1159344" y="766136"/>
                </a:cubicBezTo>
                <a:cubicBezTo>
                  <a:pt x="1156013" y="779352"/>
                  <a:pt x="1166211" y="836963"/>
                  <a:pt x="1159344" y="867884"/>
                </a:cubicBezTo>
                <a:cubicBezTo>
                  <a:pt x="1048573" y="851643"/>
                  <a:pt x="607246" y="848524"/>
                  <a:pt x="495272" y="867884"/>
                </a:cubicBezTo>
                <a:cubicBezTo>
                  <a:pt x="486646" y="806200"/>
                  <a:pt x="469860" y="702047"/>
                  <a:pt x="495272" y="572816"/>
                </a:cubicBezTo>
                <a:cubicBezTo>
                  <a:pt x="492009" y="571502"/>
                  <a:pt x="485321" y="573124"/>
                  <a:pt x="476279" y="572816"/>
                </a:cubicBezTo>
                <a:cubicBezTo>
                  <a:pt x="473676" y="574506"/>
                  <a:pt x="459710" y="593843"/>
                  <a:pt x="455929" y="594884"/>
                </a:cubicBezTo>
                <a:cubicBezTo>
                  <a:pt x="436920" y="593603"/>
                  <a:pt x="399222" y="600011"/>
                  <a:pt x="390133" y="594884"/>
                </a:cubicBezTo>
                <a:cubicBezTo>
                  <a:pt x="395443" y="537409"/>
                  <a:pt x="386673" y="434292"/>
                  <a:pt x="390133" y="401563"/>
                </a:cubicBezTo>
                <a:close/>
              </a:path>
              <a:path w="1757041" h="1302368" fill="none" stroke="0" extrusionOk="0">
                <a:moveTo>
                  <a:pt x="0" y="0"/>
                </a:moveTo>
                <a:cubicBezTo>
                  <a:pt x="188918" y="-48000"/>
                  <a:pt x="1046037" y="82090"/>
                  <a:pt x="1757041" y="0"/>
                </a:cubicBezTo>
                <a:cubicBezTo>
                  <a:pt x="1817797" y="365688"/>
                  <a:pt x="1800954" y="1040992"/>
                  <a:pt x="1757041" y="1302368"/>
                </a:cubicBezTo>
                <a:cubicBezTo>
                  <a:pt x="953114" y="1384824"/>
                  <a:pt x="434241" y="1327504"/>
                  <a:pt x="0" y="1302368"/>
                </a:cubicBezTo>
                <a:cubicBezTo>
                  <a:pt x="-59026" y="921098"/>
                  <a:pt x="-57157" y="372565"/>
                  <a:pt x="0" y="0"/>
                </a:cubicBezTo>
                <a:close/>
              </a:path>
            </a:pathLst>
          </a:custGeom>
          <a:solidFill>
            <a:srgbClr val="FCB640"/>
          </a:solidFill>
          <a:ln w="50800">
            <a:solidFill>
              <a:schemeClr val="tx1"/>
            </a:solidFill>
            <a:extLst>
              <a:ext uri="{C807C97D-BFC1-408E-A445-0C87EB9F89A2}">
                <ask:lineSketchStyleProps xmlns:ask="http://schemas.microsoft.com/office/drawing/2018/sketchyshapes" sd="1219033472">
                  <a:prstGeom prst="actionButtonMovie">
                    <a:avLst/>
                  </a:prstGeom>
                  <ask:type>
                    <ask:lineSketchCurve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TextBox 13">
            <a:extLst>
              <a:ext uri="{FF2B5EF4-FFF2-40B4-BE49-F238E27FC236}">
                <a16:creationId xmlns:a16="http://schemas.microsoft.com/office/drawing/2014/main" id="{6B3635E5-BB41-CB24-1D7A-47E9C2C92667}"/>
              </a:ext>
            </a:extLst>
          </p:cNvPr>
          <p:cNvSpPr txBox="1"/>
          <p:nvPr/>
        </p:nvSpPr>
        <p:spPr>
          <a:xfrm>
            <a:off x="841972" y="2746160"/>
            <a:ext cx="3657599" cy="646331"/>
          </a:xfrm>
          <a:prstGeom prst="rect">
            <a:avLst/>
          </a:prstGeom>
          <a:noFill/>
        </p:spPr>
        <p:txBody>
          <a:bodyPr wrap="square" rtlCol="0">
            <a:spAutoFit/>
          </a:bodyPr>
          <a:lstStyle/>
          <a:p>
            <a:pPr algn="ctr"/>
            <a:r>
              <a:rPr lang="en-US" sz="1800" dirty="0">
                <a:latin typeface="Calibri" panose="020F0502020204030204" pitchFamily="34" charset="0"/>
                <a:ea typeface="Verdana" panose="020B0604030504040204" pitchFamily="34" charset="0"/>
                <a:cs typeface="Calibri" panose="020F0502020204030204" pitchFamily="34" charset="0"/>
              </a:rPr>
              <a:t>Video is not mandatory,</a:t>
            </a:r>
          </a:p>
          <a:p>
            <a:pPr algn="ctr"/>
            <a:r>
              <a:rPr lang="en-US" sz="1800" dirty="0">
                <a:latin typeface="Calibri" panose="020F0502020204030204" pitchFamily="34" charset="0"/>
                <a:ea typeface="Verdana" panose="020B0604030504040204" pitchFamily="34" charset="0"/>
                <a:cs typeface="Calibri" panose="020F0502020204030204" pitchFamily="34" charset="0"/>
              </a:rPr>
              <a:t>but encouraged in breakout rooms.</a:t>
            </a:r>
          </a:p>
        </p:txBody>
      </p:sp>
      <p:sp>
        <p:nvSpPr>
          <p:cNvPr id="11" name="Action Button: Sound 10">
            <a:hlinkClick r:id="" action="ppaction://noaction" highlightClick="1">
              <a:snd r:embed="rId2" name="applause.wav"/>
            </a:hlinkClick>
            <a:extLst>
              <a:ext uri="{FF2B5EF4-FFF2-40B4-BE49-F238E27FC236}">
                <a16:creationId xmlns:a16="http://schemas.microsoft.com/office/drawing/2014/main" id="{EB84BF49-1551-362A-5D6D-AF4AB61FBFEB}"/>
              </a:ext>
            </a:extLst>
          </p:cNvPr>
          <p:cNvSpPr/>
          <p:nvPr/>
        </p:nvSpPr>
        <p:spPr>
          <a:xfrm>
            <a:off x="5617237" y="1316387"/>
            <a:ext cx="1840837" cy="1302368"/>
          </a:xfrm>
          <a:custGeom>
            <a:avLst/>
            <a:gdLst>
              <a:gd name="connsiteX0" fmla="*/ 0 w 1840837"/>
              <a:gd name="connsiteY0" fmla="*/ 0 h 1302368"/>
              <a:gd name="connsiteX1" fmla="*/ 1840837 w 1840837"/>
              <a:gd name="connsiteY1" fmla="*/ 0 h 1302368"/>
              <a:gd name="connsiteX2" fmla="*/ 1840837 w 1840837"/>
              <a:gd name="connsiteY2" fmla="*/ 1302368 h 1302368"/>
              <a:gd name="connsiteX3" fmla="*/ 0 w 1840837"/>
              <a:gd name="connsiteY3" fmla="*/ 1302368 h 1302368"/>
              <a:gd name="connsiteX4" fmla="*/ 0 w 1840837"/>
              <a:gd name="connsiteY4" fmla="*/ 0 h 1302368"/>
              <a:gd name="connsiteX5" fmla="*/ 432031 w 1840837"/>
              <a:gd name="connsiteY5" fmla="*/ 468039 h 1302368"/>
              <a:gd name="connsiteX6" fmla="*/ 432031 w 1840837"/>
              <a:gd name="connsiteY6" fmla="*/ 834330 h 1302368"/>
              <a:gd name="connsiteX7" fmla="*/ 737273 w 1840837"/>
              <a:gd name="connsiteY7" fmla="*/ 834330 h 1302368"/>
              <a:gd name="connsiteX8" fmla="*/ 1042516 w 1840837"/>
              <a:gd name="connsiteY8" fmla="*/ 1139572 h 1302368"/>
              <a:gd name="connsiteX9" fmla="*/ 1042516 w 1840837"/>
              <a:gd name="connsiteY9" fmla="*/ 162796 h 1302368"/>
              <a:gd name="connsiteX10" fmla="*/ 737273 w 1840837"/>
              <a:gd name="connsiteY10" fmla="*/ 468039 h 1302368"/>
              <a:gd name="connsiteX11" fmla="*/ 432031 w 1840837"/>
              <a:gd name="connsiteY11" fmla="*/ 468039 h 1302368"/>
              <a:gd name="connsiteX0" fmla="*/ 432031 w 1840837"/>
              <a:gd name="connsiteY0" fmla="*/ 468039 h 1302368"/>
              <a:gd name="connsiteX1" fmla="*/ 432031 w 1840837"/>
              <a:gd name="connsiteY1" fmla="*/ 834330 h 1302368"/>
              <a:gd name="connsiteX2" fmla="*/ 737273 w 1840837"/>
              <a:gd name="connsiteY2" fmla="*/ 834330 h 1302368"/>
              <a:gd name="connsiteX3" fmla="*/ 1042516 w 1840837"/>
              <a:gd name="connsiteY3" fmla="*/ 1139572 h 1302368"/>
              <a:gd name="connsiteX4" fmla="*/ 1042516 w 1840837"/>
              <a:gd name="connsiteY4" fmla="*/ 162796 h 1302368"/>
              <a:gd name="connsiteX5" fmla="*/ 737273 w 1840837"/>
              <a:gd name="connsiteY5" fmla="*/ 468039 h 1302368"/>
              <a:gd name="connsiteX6" fmla="*/ 432031 w 1840837"/>
              <a:gd name="connsiteY6" fmla="*/ 468039 h 1302368"/>
              <a:gd name="connsiteX0" fmla="*/ 432031 w 1840837"/>
              <a:gd name="connsiteY0" fmla="*/ 468039 h 1302368"/>
              <a:gd name="connsiteX1" fmla="*/ 737273 w 1840837"/>
              <a:gd name="connsiteY1" fmla="*/ 468039 h 1302368"/>
              <a:gd name="connsiteX2" fmla="*/ 1042516 w 1840837"/>
              <a:gd name="connsiteY2" fmla="*/ 162796 h 1302368"/>
              <a:gd name="connsiteX3" fmla="*/ 1042516 w 1840837"/>
              <a:gd name="connsiteY3" fmla="*/ 1139572 h 1302368"/>
              <a:gd name="connsiteX4" fmla="*/ 737273 w 1840837"/>
              <a:gd name="connsiteY4" fmla="*/ 834330 h 1302368"/>
              <a:gd name="connsiteX5" fmla="*/ 432031 w 1840837"/>
              <a:gd name="connsiteY5" fmla="*/ 834330 h 1302368"/>
              <a:gd name="connsiteX6" fmla="*/ 432031 w 1840837"/>
              <a:gd name="connsiteY6" fmla="*/ 468039 h 1302368"/>
              <a:gd name="connsiteX7" fmla="*/ 1164613 w 1840837"/>
              <a:gd name="connsiteY7" fmla="*/ 468039 h 1302368"/>
              <a:gd name="connsiteX8" fmla="*/ 1408807 w 1840837"/>
              <a:gd name="connsiteY8" fmla="*/ 284893 h 1302368"/>
              <a:gd name="connsiteX9" fmla="*/ 1164613 w 1840837"/>
              <a:gd name="connsiteY9" fmla="*/ 651184 h 1302368"/>
              <a:gd name="connsiteX10" fmla="*/ 1408807 w 1840837"/>
              <a:gd name="connsiteY10" fmla="*/ 651184 h 1302368"/>
              <a:gd name="connsiteX11" fmla="*/ 1164613 w 1840837"/>
              <a:gd name="connsiteY11" fmla="*/ 834330 h 1302368"/>
              <a:gd name="connsiteX12" fmla="*/ 1408807 w 1840837"/>
              <a:gd name="connsiteY12" fmla="*/ 1017475 h 1302368"/>
              <a:gd name="connsiteX0" fmla="*/ 0 w 1840837"/>
              <a:gd name="connsiteY0" fmla="*/ 0 h 1302368"/>
              <a:gd name="connsiteX1" fmla="*/ 1840837 w 1840837"/>
              <a:gd name="connsiteY1" fmla="*/ 0 h 1302368"/>
              <a:gd name="connsiteX2" fmla="*/ 1840837 w 1840837"/>
              <a:gd name="connsiteY2" fmla="*/ 1302368 h 1302368"/>
              <a:gd name="connsiteX3" fmla="*/ 0 w 1840837"/>
              <a:gd name="connsiteY3" fmla="*/ 1302368 h 1302368"/>
              <a:gd name="connsiteX4" fmla="*/ 0 w 1840837"/>
              <a:gd name="connsiteY4" fmla="*/ 0 h 130236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40837" h="1302368" stroke="0" extrusionOk="0">
                <a:moveTo>
                  <a:pt x="0" y="0"/>
                </a:moveTo>
                <a:cubicBezTo>
                  <a:pt x="201794" y="47735"/>
                  <a:pt x="1227319" y="-136287"/>
                  <a:pt x="1840837" y="0"/>
                </a:cubicBezTo>
                <a:cubicBezTo>
                  <a:pt x="1900202" y="269908"/>
                  <a:pt x="1840672" y="808986"/>
                  <a:pt x="1840837" y="1302368"/>
                </a:cubicBezTo>
                <a:cubicBezTo>
                  <a:pt x="1253094" y="1261342"/>
                  <a:pt x="468036" y="1450671"/>
                  <a:pt x="0" y="1302368"/>
                </a:cubicBezTo>
                <a:cubicBezTo>
                  <a:pt x="23419" y="701421"/>
                  <a:pt x="99605" y="481747"/>
                  <a:pt x="0" y="0"/>
                </a:cubicBezTo>
                <a:close/>
                <a:moveTo>
                  <a:pt x="432031" y="468039"/>
                </a:moveTo>
                <a:cubicBezTo>
                  <a:pt x="431874" y="514930"/>
                  <a:pt x="439343" y="784102"/>
                  <a:pt x="432031" y="834330"/>
                </a:cubicBezTo>
                <a:cubicBezTo>
                  <a:pt x="530399" y="861690"/>
                  <a:pt x="630711" y="808808"/>
                  <a:pt x="737273" y="834330"/>
                </a:cubicBezTo>
                <a:cubicBezTo>
                  <a:pt x="848009" y="973485"/>
                  <a:pt x="945983" y="1058459"/>
                  <a:pt x="1042516" y="1139572"/>
                </a:cubicBezTo>
                <a:cubicBezTo>
                  <a:pt x="1020155" y="952601"/>
                  <a:pt x="986648" y="396515"/>
                  <a:pt x="1042516" y="162796"/>
                </a:cubicBezTo>
                <a:cubicBezTo>
                  <a:pt x="898025" y="252527"/>
                  <a:pt x="795430" y="375260"/>
                  <a:pt x="737273" y="468039"/>
                </a:cubicBezTo>
                <a:cubicBezTo>
                  <a:pt x="685766" y="480539"/>
                  <a:pt x="514575" y="449858"/>
                  <a:pt x="432031" y="468039"/>
                </a:cubicBezTo>
                <a:close/>
              </a:path>
              <a:path w="1840837" h="1302368" fill="darken" stroke="0" extrusionOk="0">
                <a:moveTo>
                  <a:pt x="432031" y="468039"/>
                </a:moveTo>
                <a:cubicBezTo>
                  <a:pt x="462946" y="608846"/>
                  <a:pt x="407579" y="683088"/>
                  <a:pt x="432031" y="834330"/>
                </a:cubicBezTo>
                <a:cubicBezTo>
                  <a:pt x="496373" y="842539"/>
                  <a:pt x="604778" y="826534"/>
                  <a:pt x="737273" y="834330"/>
                </a:cubicBezTo>
                <a:cubicBezTo>
                  <a:pt x="802874" y="847510"/>
                  <a:pt x="940409" y="1059970"/>
                  <a:pt x="1042516" y="1139572"/>
                </a:cubicBezTo>
                <a:cubicBezTo>
                  <a:pt x="1076038" y="767229"/>
                  <a:pt x="1081370" y="459930"/>
                  <a:pt x="1042516" y="162796"/>
                </a:cubicBezTo>
                <a:cubicBezTo>
                  <a:pt x="902114" y="253696"/>
                  <a:pt x="853259" y="297238"/>
                  <a:pt x="737273" y="468039"/>
                </a:cubicBezTo>
                <a:cubicBezTo>
                  <a:pt x="605513" y="456790"/>
                  <a:pt x="574208" y="464281"/>
                  <a:pt x="432031" y="468039"/>
                </a:cubicBezTo>
                <a:close/>
              </a:path>
              <a:path w="1840837" h="1302368" fill="none" extrusionOk="0">
                <a:moveTo>
                  <a:pt x="432031" y="468039"/>
                </a:moveTo>
                <a:cubicBezTo>
                  <a:pt x="510808" y="442665"/>
                  <a:pt x="641950" y="468292"/>
                  <a:pt x="737273" y="468039"/>
                </a:cubicBezTo>
                <a:cubicBezTo>
                  <a:pt x="870949" y="354589"/>
                  <a:pt x="975875" y="237175"/>
                  <a:pt x="1042516" y="162796"/>
                </a:cubicBezTo>
                <a:cubicBezTo>
                  <a:pt x="1073917" y="649644"/>
                  <a:pt x="1047269" y="967549"/>
                  <a:pt x="1042516" y="1139572"/>
                </a:cubicBezTo>
                <a:cubicBezTo>
                  <a:pt x="910038" y="990879"/>
                  <a:pt x="761636" y="871033"/>
                  <a:pt x="737273" y="834330"/>
                </a:cubicBezTo>
                <a:cubicBezTo>
                  <a:pt x="619552" y="857365"/>
                  <a:pt x="546515" y="826208"/>
                  <a:pt x="432031" y="834330"/>
                </a:cubicBezTo>
                <a:cubicBezTo>
                  <a:pt x="405142" y="670553"/>
                  <a:pt x="448583" y="544578"/>
                  <a:pt x="432031" y="468039"/>
                </a:cubicBezTo>
                <a:close/>
                <a:moveTo>
                  <a:pt x="1164613" y="468039"/>
                </a:moveTo>
                <a:cubicBezTo>
                  <a:pt x="1223262" y="407236"/>
                  <a:pt x="1315070" y="354367"/>
                  <a:pt x="1408807" y="284893"/>
                </a:cubicBezTo>
                <a:moveTo>
                  <a:pt x="1164613" y="651184"/>
                </a:moveTo>
                <a:cubicBezTo>
                  <a:pt x="1286485" y="659121"/>
                  <a:pt x="1291053" y="668166"/>
                  <a:pt x="1408807" y="651184"/>
                </a:cubicBezTo>
                <a:moveTo>
                  <a:pt x="1164613" y="834330"/>
                </a:moveTo>
                <a:cubicBezTo>
                  <a:pt x="1260763" y="903625"/>
                  <a:pt x="1348910" y="1000547"/>
                  <a:pt x="1408807" y="1017475"/>
                </a:cubicBezTo>
              </a:path>
              <a:path w="1840837" h="1302368" fill="none" extrusionOk="0">
                <a:moveTo>
                  <a:pt x="0" y="0"/>
                </a:moveTo>
                <a:cubicBezTo>
                  <a:pt x="355267" y="-24603"/>
                  <a:pt x="1105897" y="73259"/>
                  <a:pt x="1840837" y="0"/>
                </a:cubicBezTo>
                <a:cubicBezTo>
                  <a:pt x="1767699" y="504181"/>
                  <a:pt x="1881255" y="785373"/>
                  <a:pt x="1840837" y="1302368"/>
                </a:cubicBezTo>
                <a:cubicBezTo>
                  <a:pt x="973924" y="1149439"/>
                  <a:pt x="504337" y="1454362"/>
                  <a:pt x="0" y="1302368"/>
                </a:cubicBezTo>
                <a:cubicBezTo>
                  <a:pt x="-83990" y="1054965"/>
                  <a:pt x="97162" y="283951"/>
                  <a:pt x="0" y="0"/>
                </a:cubicBezTo>
                <a:close/>
              </a:path>
              <a:path w="1840837" h="1302368" fill="none" stroke="0" extrusionOk="0">
                <a:moveTo>
                  <a:pt x="432031" y="468039"/>
                </a:moveTo>
                <a:cubicBezTo>
                  <a:pt x="464111" y="442037"/>
                  <a:pt x="640380" y="481972"/>
                  <a:pt x="737273" y="468039"/>
                </a:cubicBezTo>
                <a:cubicBezTo>
                  <a:pt x="863798" y="301774"/>
                  <a:pt x="926546" y="276324"/>
                  <a:pt x="1042516" y="162796"/>
                </a:cubicBezTo>
                <a:cubicBezTo>
                  <a:pt x="1088857" y="553106"/>
                  <a:pt x="1036938" y="859477"/>
                  <a:pt x="1042516" y="1139572"/>
                </a:cubicBezTo>
                <a:cubicBezTo>
                  <a:pt x="927916" y="1066315"/>
                  <a:pt x="780862" y="851805"/>
                  <a:pt x="737273" y="834330"/>
                </a:cubicBezTo>
                <a:cubicBezTo>
                  <a:pt x="700172" y="817365"/>
                  <a:pt x="528539" y="813234"/>
                  <a:pt x="432031" y="834330"/>
                </a:cubicBezTo>
                <a:cubicBezTo>
                  <a:pt x="443042" y="784997"/>
                  <a:pt x="409939" y="610478"/>
                  <a:pt x="432031" y="468039"/>
                </a:cubicBezTo>
                <a:close/>
                <a:moveTo>
                  <a:pt x="1164613" y="468039"/>
                </a:moveTo>
                <a:cubicBezTo>
                  <a:pt x="1211340" y="437869"/>
                  <a:pt x="1364597" y="323722"/>
                  <a:pt x="1408807" y="284893"/>
                </a:cubicBezTo>
                <a:moveTo>
                  <a:pt x="1164613" y="651184"/>
                </a:moveTo>
                <a:cubicBezTo>
                  <a:pt x="1194192" y="634505"/>
                  <a:pt x="1322616" y="651747"/>
                  <a:pt x="1408807" y="651184"/>
                </a:cubicBezTo>
                <a:moveTo>
                  <a:pt x="1164613" y="834330"/>
                </a:moveTo>
                <a:cubicBezTo>
                  <a:pt x="1233275" y="893604"/>
                  <a:pt x="1373241" y="957371"/>
                  <a:pt x="1408807" y="1017475"/>
                </a:cubicBezTo>
              </a:path>
              <a:path w="1840837" h="1302368" fill="none" stroke="0" extrusionOk="0">
                <a:moveTo>
                  <a:pt x="0" y="0"/>
                </a:moveTo>
                <a:cubicBezTo>
                  <a:pt x="697547" y="81229"/>
                  <a:pt x="1569583" y="28803"/>
                  <a:pt x="1840837" y="0"/>
                </a:cubicBezTo>
                <a:cubicBezTo>
                  <a:pt x="1903753" y="591684"/>
                  <a:pt x="1841863" y="1006835"/>
                  <a:pt x="1840837" y="1302368"/>
                </a:cubicBezTo>
                <a:cubicBezTo>
                  <a:pt x="975234" y="1269327"/>
                  <a:pt x="599711" y="1450054"/>
                  <a:pt x="0" y="1302368"/>
                </a:cubicBezTo>
                <a:cubicBezTo>
                  <a:pt x="-36565" y="981320"/>
                  <a:pt x="-49180" y="379239"/>
                  <a:pt x="0" y="0"/>
                </a:cubicBezTo>
                <a:close/>
              </a:path>
            </a:pathLst>
          </a:custGeom>
          <a:solidFill>
            <a:srgbClr val="F26725"/>
          </a:solidFill>
          <a:ln w="76200">
            <a:solidFill>
              <a:schemeClr val="tx1"/>
            </a:solidFill>
            <a:extLst>
              <a:ext uri="{C807C97D-BFC1-408E-A445-0C87EB9F89A2}">
                <ask:lineSketchStyleProps xmlns:ask="http://schemas.microsoft.com/office/drawing/2018/sketchyshapes" sd="1219033472">
                  <a:prstGeom prst="actionButtonSound">
                    <a:avLst/>
                  </a:prstGeom>
                  <ask:type>
                    <ask:lineSketchCurve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TextBox 14">
            <a:extLst>
              <a:ext uri="{FF2B5EF4-FFF2-40B4-BE49-F238E27FC236}">
                <a16:creationId xmlns:a16="http://schemas.microsoft.com/office/drawing/2014/main" id="{6834E93C-7D94-4AD8-1A30-5CEF18BCF2AA}"/>
              </a:ext>
            </a:extLst>
          </p:cNvPr>
          <p:cNvSpPr txBox="1"/>
          <p:nvPr/>
        </p:nvSpPr>
        <p:spPr>
          <a:xfrm>
            <a:off x="5044888" y="2746160"/>
            <a:ext cx="2985535" cy="646331"/>
          </a:xfrm>
          <a:prstGeom prst="rect">
            <a:avLst/>
          </a:prstGeom>
          <a:noFill/>
        </p:spPr>
        <p:txBody>
          <a:bodyPr wrap="square" rtlCol="0">
            <a:spAutoFit/>
          </a:bodyPr>
          <a:lstStyle/>
          <a:p>
            <a:pPr algn="ctr"/>
            <a:r>
              <a:rPr lang="en-US" sz="1800" dirty="0">
                <a:latin typeface="Calibri" panose="020F0502020204030204" pitchFamily="34" charset="0"/>
                <a:ea typeface="Verdana" panose="020B0604030504040204" pitchFamily="34" charset="0"/>
                <a:cs typeface="Calibri" panose="020F0502020204030204" pitchFamily="34" charset="0"/>
              </a:rPr>
              <a:t>Please mute yourself when you are not speaking.</a:t>
            </a:r>
          </a:p>
        </p:txBody>
      </p:sp>
      <p:sp>
        <p:nvSpPr>
          <p:cNvPr id="10" name="Speech Bubble: Rectangle with Corners Rounded 9">
            <a:extLst>
              <a:ext uri="{FF2B5EF4-FFF2-40B4-BE49-F238E27FC236}">
                <a16:creationId xmlns:a16="http://schemas.microsoft.com/office/drawing/2014/main" id="{086B76DB-8A06-3A34-F8D6-2023E6800BFF}"/>
              </a:ext>
            </a:extLst>
          </p:cNvPr>
          <p:cNvSpPr/>
          <p:nvPr/>
        </p:nvSpPr>
        <p:spPr>
          <a:xfrm>
            <a:off x="1697914" y="3872691"/>
            <a:ext cx="1916125" cy="1302368"/>
          </a:xfrm>
          <a:custGeom>
            <a:avLst/>
            <a:gdLst>
              <a:gd name="connsiteX0" fmla="*/ 0 w 1916125"/>
              <a:gd name="connsiteY0" fmla="*/ 217066 h 1302368"/>
              <a:gd name="connsiteX1" fmla="*/ 217066 w 1916125"/>
              <a:gd name="connsiteY1" fmla="*/ 0 h 1302368"/>
              <a:gd name="connsiteX2" fmla="*/ 319354 w 1916125"/>
              <a:gd name="connsiteY2" fmla="*/ 0 h 1302368"/>
              <a:gd name="connsiteX3" fmla="*/ 319354 w 1916125"/>
              <a:gd name="connsiteY3" fmla="*/ 0 h 1302368"/>
              <a:gd name="connsiteX4" fmla="*/ 798385 w 1916125"/>
              <a:gd name="connsiteY4" fmla="*/ 0 h 1302368"/>
              <a:gd name="connsiteX5" fmla="*/ 1699059 w 1916125"/>
              <a:gd name="connsiteY5" fmla="*/ 0 h 1302368"/>
              <a:gd name="connsiteX6" fmla="*/ 1916125 w 1916125"/>
              <a:gd name="connsiteY6" fmla="*/ 217066 h 1302368"/>
              <a:gd name="connsiteX7" fmla="*/ 1916125 w 1916125"/>
              <a:gd name="connsiteY7" fmla="*/ 759715 h 1302368"/>
              <a:gd name="connsiteX8" fmla="*/ 1916125 w 1916125"/>
              <a:gd name="connsiteY8" fmla="*/ 759715 h 1302368"/>
              <a:gd name="connsiteX9" fmla="*/ 1916125 w 1916125"/>
              <a:gd name="connsiteY9" fmla="*/ 1085307 h 1302368"/>
              <a:gd name="connsiteX10" fmla="*/ 1916125 w 1916125"/>
              <a:gd name="connsiteY10" fmla="*/ 1085302 h 1302368"/>
              <a:gd name="connsiteX11" fmla="*/ 1699059 w 1916125"/>
              <a:gd name="connsiteY11" fmla="*/ 1302368 h 1302368"/>
              <a:gd name="connsiteX12" fmla="*/ 798385 w 1916125"/>
              <a:gd name="connsiteY12" fmla="*/ 1302368 h 1302368"/>
              <a:gd name="connsiteX13" fmla="*/ 558876 w 1916125"/>
              <a:gd name="connsiteY13" fmla="*/ 1465164 h 1302368"/>
              <a:gd name="connsiteX14" fmla="*/ 319354 w 1916125"/>
              <a:gd name="connsiteY14" fmla="*/ 1302368 h 1302368"/>
              <a:gd name="connsiteX15" fmla="*/ 217066 w 1916125"/>
              <a:gd name="connsiteY15" fmla="*/ 1302368 h 1302368"/>
              <a:gd name="connsiteX16" fmla="*/ 0 w 1916125"/>
              <a:gd name="connsiteY16" fmla="*/ 1085302 h 1302368"/>
              <a:gd name="connsiteX17" fmla="*/ 0 w 1916125"/>
              <a:gd name="connsiteY17" fmla="*/ 1085307 h 1302368"/>
              <a:gd name="connsiteX18" fmla="*/ 0 w 1916125"/>
              <a:gd name="connsiteY18" fmla="*/ 759715 h 1302368"/>
              <a:gd name="connsiteX19" fmla="*/ 0 w 1916125"/>
              <a:gd name="connsiteY19" fmla="*/ 759715 h 1302368"/>
              <a:gd name="connsiteX20" fmla="*/ 0 w 1916125"/>
              <a:gd name="connsiteY20" fmla="*/ 217066 h 13023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1916125" h="1302368" fill="none" extrusionOk="0">
                <a:moveTo>
                  <a:pt x="0" y="217066"/>
                </a:moveTo>
                <a:cubicBezTo>
                  <a:pt x="15364" y="104295"/>
                  <a:pt x="88627" y="12575"/>
                  <a:pt x="217066" y="0"/>
                </a:cubicBezTo>
                <a:cubicBezTo>
                  <a:pt x="253466" y="-2220"/>
                  <a:pt x="291802" y="-5526"/>
                  <a:pt x="319354" y="0"/>
                </a:cubicBezTo>
                <a:lnTo>
                  <a:pt x="319354" y="0"/>
                </a:lnTo>
                <a:cubicBezTo>
                  <a:pt x="486091" y="36060"/>
                  <a:pt x="745324" y="-31237"/>
                  <a:pt x="798385" y="0"/>
                </a:cubicBezTo>
                <a:cubicBezTo>
                  <a:pt x="1065669" y="-5573"/>
                  <a:pt x="1502719" y="9962"/>
                  <a:pt x="1699059" y="0"/>
                </a:cubicBezTo>
                <a:cubicBezTo>
                  <a:pt x="1818982" y="5696"/>
                  <a:pt x="1925026" y="97873"/>
                  <a:pt x="1916125" y="217066"/>
                </a:cubicBezTo>
                <a:cubicBezTo>
                  <a:pt x="1882816" y="272710"/>
                  <a:pt x="1947613" y="637804"/>
                  <a:pt x="1916125" y="759715"/>
                </a:cubicBezTo>
                <a:lnTo>
                  <a:pt x="1916125" y="759715"/>
                </a:lnTo>
                <a:cubicBezTo>
                  <a:pt x="1922044" y="856038"/>
                  <a:pt x="1910039" y="934798"/>
                  <a:pt x="1916125" y="1085307"/>
                </a:cubicBezTo>
                <a:lnTo>
                  <a:pt x="1916125" y="1085302"/>
                </a:lnTo>
                <a:cubicBezTo>
                  <a:pt x="1933345" y="1198239"/>
                  <a:pt x="1815521" y="1311332"/>
                  <a:pt x="1699059" y="1302368"/>
                </a:cubicBezTo>
                <a:cubicBezTo>
                  <a:pt x="1397662" y="1325813"/>
                  <a:pt x="991886" y="1310584"/>
                  <a:pt x="798385" y="1302368"/>
                </a:cubicBezTo>
                <a:cubicBezTo>
                  <a:pt x="779949" y="1339420"/>
                  <a:pt x="613266" y="1438216"/>
                  <a:pt x="558876" y="1465164"/>
                </a:cubicBezTo>
                <a:cubicBezTo>
                  <a:pt x="453629" y="1373235"/>
                  <a:pt x="414227" y="1387062"/>
                  <a:pt x="319354" y="1302368"/>
                </a:cubicBezTo>
                <a:cubicBezTo>
                  <a:pt x="305320" y="1311049"/>
                  <a:pt x="257540" y="1310844"/>
                  <a:pt x="217066" y="1302368"/>
                </a:cubicBezTo>
                <a:cubicBezTo>
                  <a:pt x="89893" y="1292183"/>
                  <a:pt x="-6793" y="1189799"/>
                  <a:pt x="0" y="1085302"/>
                </a:cubicBezTo>
                <a:lnTo>
                  <a:pt x="0" y="1085307"/>
                </a:lnTo>
                <a:cubicBezTo>
                  <a:pt x="-6485" y="1021622"/>
                  <a:pt x="-15150" y="831848"/>
                  <a:pt x="0" y="759715"/>
                </a:cubicBezTo>
                <a:lnTo>
                  <a:pt x="0" y="759715"/>
                </a:lnTo>
                <a:cubicBezTo>
                  <a:pt x="41273" y="570863"/>
                  <a:pt x="46517" y="311370"/>
                  <a:pt x="0" y="217066"/>
                </a:cubicBezTo>
                <a:close/>
              </a:path>
              <a:path w="1916125" h="1302368" stroke="0" extrusionOk="0">
                <a:moveTo>
                  <a:pt x="0" y="217066"/>
                </a:moveTo>
                <a:cubicBezTo>
                  <a:pt x="-16192" y="104319"/>
                  <a:pt x="107059" y="-5904"/>
                  <a:pt x="217066" y="0"/>
                </a:cubicBezTo>
                <a:cubicBezTo>
                  <a:pt x="230873" y="-1410"/>
                  <a:pt x="272741" y="-7000"/>
                  <a:pt x="319354" y="0"/>
                </a:cubicBezTo>
                <a:lnTo>
                  <a:pt x="319354" y="0"/>
                </a:lnTo>
                <a:cubicBezTo>
                  <a:pt x="487954" y="-15758"/>
                  <a:pt x="569056" y="6069"/>
                  <a:pt x="798385" y="0"/>
                </a:cubicBezTo>
                <a:cubicBezTo>
                  <a:pt x="1205121" y="1122"/>
                  <a:pt x="1588219" y="-74277"/>
                  <a:pt x="1699059" y="0"/>
                </a:cubicBezTo>
                <a:cubicBezTo>
                  <a:pt x="1833787" y="-8048"/>
                  <a:pt x="1904551" y="82682"/>
                  <a:pt x="1916125" y="217066"/>
                </a:cubicBezTo>
                <a:cubicBezTo>
                  <a:pt x="1949655" y="300982"/>
                  <a:pt x="1902417" y="610212"/>
                  <a:pt x="1916125" y="759715"/>
                </a:cubicBezTo>
                <a:lnTo>
                  <a:pt x="1916125" y="759715"/>
                </a:lnTo>
                <a:cubicBezTo>
                  <a:pt x="1904996" y="859127"/>
                  <a:pt x="1898491" y="961589"/>
                  <a:pt x="1916125" y="1085307"/>
                </a:cubicBezTo>
                <a:lnTo>
                  <a:pt x="1916125" y="1085302"/>
                </a:lnTo>
                <a:cubicBezTo>
                  <a:pt x="1900731" y="1206190"/>
                  <a:pt x="1818434" y="1300942"/>
                  <a:pt x="1699059" y="1302368"/>
                </a:cubicBezTo>
                <a:cubicBezTo>
                  <a:pt x="1500378" y="1368692"/>
                  <a:pt x="896317" y="1278584"/>
                  <a:pt x="798385" y="1302368"/>
                </a:cubicBezTo>
                <a:cubicBezTo>
                  <a:pt x="717507" y="1331010"/>
                  <a:pt x="612440" y="1399758"/>
                  <a:pt x="558876" y="1465164"/>
                </a:cubicBezTo>
                <a:cubicBezTo>
                  <a:pt x="461932" y="1411950"/>
                  <a:pt x="415252" y="1348909"/>
                  <a:pt x="319354" y="1302368"/>
                </a:cubicBezTo>
                <a:cubicBezTo>
                  <a:pt x="288695" y="1304913"/>
                  <a:pt x="250403" y="1297645"/>
                  <a:pt x="217066" y="1302368"/>
                </a:cubicBezTo>
                <a:cubicBezTo>
                  <a:pt x="106283" y="1321430"/>
                  <a:pt x="-10727" y="1215083"/>
                  <a:pt x="0" y="1085302"/>
                </a:cubicBezTo>
                <a:lnTo>
                  <a:pt x="0" y="1085307"/>
                </a:lnTo>
                <a:cubicBezTo>
                  <a:pt x="8730" y="970687"/>
                  <a:pt x="2260" y="859075"/>
                  <a:pt x="0" y="759715"/>
                </a:cubicBezTo>
                <a:lnTo>
                  <a:pt x="0" y="759715"/>
                </a:lnTo>
                <a:cubicBezTo>
                  <a:pt x="4334" y="521839"/>
                  <a:pt x="-13312" y="350026"/>
                  <a:pt x="0" y="217066"/>
                </a:cubicBezTo>
                <a:close/>
              </a:path>
            </a:pathLst>
          </a:custGeom>
          <a:solidFill>
            <a:srgbClr val="CA246B"/>
          </a:solidFill>
          <a:ln w="50800">
            <a:solidFill>
              <a:schemeClr val="tx1"/>
            </a:solidFill>
            <a:extLst>
              <a:ext uri="{C807C97D-BFC1-408E-A445-0C87EB9F89A2}">
                <ask:lineSketchStyleProps xmlns:ask="http://schemas.microsoft.com/office/drawing/2018/sketchyshapes" sd="2149863161">
                  <a:prstGeom prst="wedgeRoundRectCallout">
                    <a:avLst/>
                  </a:prstGeom>
                  <ask:type>
                    <ask:lineSketchCurve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TextBox 15">
            <a:extLst>
              <a:ext uri="{FF2B5EF4-FFF2-40B4-BE49-F238E27FC236}">
                <a16:creationId xmlns:a16="http://schemas.microsoft.com/office/drawing/2014/main" id="{D4739AA9-6A5A-7188-F1EF-243A5B259797}"/>
              </a:ext>
            </a:extLst>
          </p:cNvPr>
          <p:cNvSpPr txBox="1"/>
          <p:nvPr/>
        </p:nvSpPr>
        <p:spPr>
          <a:xfrm>
            <a:off x="1415340" y="5270654"/>
            <a:ext cx="2462237" cy="646331"/>
          </a:xfrm>
          <a:prstGeom prst="rect">
            <a:avLst/>
          </a:prstGeom>
          <a:noFill/>
        </p:spPr>
        <p:txBody>
          <a:bodyPr wrap="square" rtlCol="0">
            <a:spAutoFit/>
          </a:bodyPr>
          <a:lstStyle/>
          <a:p>
            <a:pPr algn="ctr"/>
            <a:r>
              <a:rPr lang="en-US" sz="1800" dirty="0">
                <a:latin typeface="Calibri" panose="020F0502020204030204" pitchFamily="34" charset="0"/>
                <a:ea typeface="Verdana" panose="020B0604030504040204" pitchFamily="34" charset="0"/>
                <a:cs typeface="Calibri" panose="020F0502020204030204" pitchFamily="34" charset="0"/>
              </a:rPr>
              <a:t>Please put questions into the chat box.</a:t>
            </a:r>
          </a:p>
        </p:txBody>
      </p:sp>
      <p:sp>
        <p:nvSpPr>
          <p:cNvPr id="8" name="Action Button: Get Information 7">
            <a:hlinkClick r:id="" action="ppaction://noaction" highlightClick="1"/>
            <a:extLst>
              <a:ext uri="{FF2B5EF4-FFF2-40B4-BE49-F238E27FC236}">
                <a16:creationId xmlns:a16="http://schemas.microsoft.com/office/drawing/2014/main" id="{EB9AA981-3D51-E21C-114D-32ADDA5E9515}"/>
              </a:ext>
            </a:extLst>
          </p:cNvPr>
          <p:cNvSpPr/>
          <p:nvPr/>
        </p:nvSpPr>
        <p:spPr>
          <a:xfrm>
            <a:off x="5588629" y="3885035"/>
            <a:ext cx="1779801" cy="1302368"/>
          </a:xfrm>
          <a:custGeom>
            <a:avLst/>
            <a:gdLst>
              <a:gd name="connsiteX0" fmla="*/ 0 w 1779801"/>
              <a:gd name="connsiteY0" fmla="*/ 0 h 1302368"/>
              <a:gd name="connsiteX1" fmla="*/ 1779801 w 1779801"/>
              <a:gd name="connsiteY1" fmla="*/ 0 h 1302368"/>
              <a:gd name="connsiteX2" fmla="*/ 1779801 w 1779801"/>
              <a:gd name="connsiteY2" fmla="*/ 1302368 h 1302368"/>
              <a:gd name="connsiteX3" fmla="*/ 0 w 1779801"/>
              <a:gd name="connsiteY3" fmla="*/ 1302368 h 1302368"/>
              <a:gd name="connsiteX4" fmla="*/ 0 w 1779801"/>
              <a:gd name="connsiteY4" fmla="*/ 0 h 1302368"/>
              <a:gd name="connsiteX5" fmla="*/ 889901 w 1779801"/>
              <a:gd name="connsiteY5" fmla="*/ 162796 h 1302368"/>
              <a:gd name="connsiteX6" fmla="*/ 1378289 w 1779801"/>
              <a:gd name="connsiteY6" fmla="*/ 651184 h 1302368"/>
              <a:gd name="connsiteX7" fmla="*/ 889901 w 1779801"/>
              <a:gd name="connsiteY7" fmla="*/ 1139572 h 1302368"/>
              <a:gd name="connsiteX8" fmla="*/ 401513 w 1779801"/>
              <a:gd name="connsiteY8" fmla="*/ 651184 h 1302368"/>
              <a:gd name="connsiteX9" fmla="*/ 889901 w 1779801"/>
              <a:gd name="connsiteY9" fmla="*/ 162796 h 1302368"/>
              <a:gd name="connsiteX0" fmla="*/ 889901 w 1779801"/>
              <a:gd name="connsiteY0" fmla="*/ 162796 h 1302368"/>
              <a:gd name="connsiteX1" fmla="*/ 1378289 w 1779801"/>
              <a:gd name="connsiteY1" fmla="*/ 651184 h 1302368"/>
              <a:gd name="connsiteX2" fmla="*/ 889901 w 1779801"/>
              <a:gd name="connsiteY2" fmla="*/ 1139572 h 1302368"/>
              <a:gd name="connsiteX3" fmla="*/ 401513 w 1779801"/>
              <a:gd name="connsiteY3" fmla="*/ 651184 h 1302368"/>
              <a:gd name="connsiteX4" fmla="*/ 889901 w 1779801"/>
              <a:gd name="connsiteY4" fmla="*/ 162796 h 1302368"/>
              <a:gd name="connsiteX5" fmla="*/ 889901 w 1779801"/>
              <a:gd name="connsiteY5" fmla="*/ 193320 h 1302368"/>
              <a:gd name="connsiteX6" fmla="*/ 981474 w 1779801"/>
              <a:gd name="connsiteY6" fmla="*/ 284893 h 1302368"/>
              <a:gd name="connsiteX7" fmla="*/ 889901 w 1779801"/>
              <a:gd name="connsiteY7" fmla="*/ 376466 h 1302368"/>
              <a:gd name="connsiteX8" fmla="*/ 798328 w 1779801"/>
              <a:gd name="connsiteY8" fmla="*/ 284893 h 1302368"/>
              <a:gd name="connsiteX9" fmla="*/ 889901 w 1779801"/>
              <a:gd name="connsiteY9" fmla="*/ 193320 h 1302368"/>
              <a:gd name="connsiteX10" fmla="*/ 706755 w 1779801"/>
              <a:gd name="connsiteY10" fmla="*/ 468039 h 1302368"/>
              <a:gd name="connsiteX11" fmla="*/ 706755 w 1779801"/>
              <a:gd name="connsiteY11" fmla="*/ 529087 h 1302368"/>
              <a:gd name="connsiteX12" fmla="*/ 798328 w 1779801"/>
              <a:gd name="connsiteY12" fmla="*/ 529087 h 1302368"/>
              <a:gd name="connsiteX13" fmla="*/ 798328 w 1779801"/>
              <a:gd name="connsiteY13" fmla="*/ 956427 h 1302368"/>
              <a:gd name="connsiteX14" fmla="*/ 706755 w 1779801"/>
              <a:gd name="connsiteY14" fmla="*/ 956427 h 1302368"/>
              <a:gd name="connsiteX15" fmla="*/ 706755 w 1779801"/>
              <a:gd name="connsiteY15" fmla="*/ 1017475 h 1302368"/>
              <a:gd name="connsiteX16" fmla="*/ 1073046 w 1779801"/>
              <a:gd name="connsiteY16" fmla="*/ 1017475 h 1302368"/>
              <a:gd name="connsiteX17" fmla="*/ 1073046 w 1779801"/>
              <a:gd name="connsiteY17" fmla="*/ 956427 h 1302368"/>
              <a:gd name="connsiteX18" fmla="*/ 981473 w 1779801"/>
              <a:gd name="connsiteY18" fmla="*/ 956427 h 1302368"/>
              <a:gd name="connsiteX19" fmla="*/ 981473 w 1779801"/>
              <a:gd name="connsiteY19" fmla="*/ 468039 h 1302368"/>
              <a:gd name="connsiteX20" fmla="*/ 706755 w 1779801"/>
              <a:gd name="connsiteY20" fmla="*/ 468039 h 1302368"/>
              <a:gd name="connsiteX0" fmla="*/ 889901 w 1779801"/>
              <a:gd name="connsiteY0" fmla="*/ 193320 h 1302368"/>
              <a:gd name="connsiteX1" fmla="*/ 981474 w 1779801"/>
              <a:gd name="connsiteY1" fmla="*/ 284893 h 1302368"/>
              <a:gd name="connsiteX2" fmla="*/ 889901 w 1779801"/>
              <a:gd name="connsiteY2" fmla="*/ 376466 h 1302368"/>
              <a:gd name="connsiteX3" fmla="*/ 798328 w 1779801"/>
              <a:gd name="connsiteY3" fmla="*/ 284893 h 1302368"/>
              <a:gd name="connsiteX4" fmla="*/ 889901 w 1779801"/>
              <a:gd name="connsiteY4" fmla="*/ 193320 h 1302368"/>
              <a:gd name="connsiteX5" fmla="*/ 706755 w 1779801"/>
              <a:gd name="connsiteY5" fmla="*/ 468039 h 1302368"/>
              <a:gd name="connsiteX6" fmla="*/ 981473 w 1779801"/>
              <a:gd name="connsiteY6" fmla="*/ 468039 h 1302368"/>
              <a:gd name="connsiteX7" fmla="*/ 981473 w 1779801"/>
              <a:gd name="connsiteY7" fmla="*/ 956427 h 1302368"/>
              <a:gd name="connsiteX8" fmla="*/ 1073046 w 1779801"/>
              <a:gd name="connsiteY8" fmla="*/ 956427 h 1302368"/>
              <a:gd name="connsiteX9" fmla="*/ 1073046 w 1779801"/>
              <a:gd name="connsiteY9" fmla="*/ 1017475 h 1302368"/>
              <a:gd name="connsiteX10" fmla="*/ 706755 w 1779801"/>
              <a:gd name="connsiteY10" fmla="*/ 1017475 h 1302368"/>
              <a:gd name="connsiteX11" fmla="*/ 706755 w 1779801"/>
              <a:gd name="connsiteY11" fmla="*/ 956427 h 1302368"/>
              <a:gd name="connsiteX12" fmla="*/ 798328 w 1779801"/>
              <a:gd name="connsiteY12" fmla="*/ 956427 h 1302368"/>
              <a:gd name="connsiteX13" fmla="*/ 798328 w 1779801"/>
              <a:gd name="connsiteY13" fmla="*/ 529087 h 1302368"/>
              <a:gd name="connsiteX14" fmla="*/ 706755 w 1779801"/>
              <a:gd name="connsiteY14" fmla="*/ 529087 h 1302368"/>
              <a:gd name="connsiteX15" fmla="*/ 706755 w 1779801"/>
              <a:gd name="connsiteY15" fmla="*/ 468039 h 1302368"/>
              <a:gd name="connsiteX0" fmla="*/ 889901 w 1779801"/>
              <a:gd name="connsiteY0" fmla="*/ 162796 h 1302368"/>
              <a:gd name="connsiteX1" fmla="*/ 1378289 w 1779801"/>
              <a:gd name="connsiteY1" fmla="*/ 651184 h 1302368"/>
              <a:gd name="connsiteX2" fmla="*/ 889901 w 1779801"/>
              <a:gd name="connsiteY2" fmla="*/ 1139572 h 1302368"/>
              <a:gd name="connsiteX3" fmla="*/ 401513 w 1779801"/>
              <a:gd name="connsiteY3" fmla="*/ 651184 h 1302368"/>
              <a:gd name="connsiteX4" fmla="*/ 889901 w 1779801"/>
              <a:gd name="connsiteY4" fmla="*/ 162796 h 1302368"/>
              <a:gd name="connsiteX5" fmla="*/ 889901 w 1779801"/>
              <a:gd name="connsiteY5" fmla="*/ 193320 h 1302368"/>
              <a:gd name="connsiteX6" fmla="*/ 981474 w 1779801"/>
              <a:gd name="connsiteY6" fmla="*/ 284893 h 1302368"/>
              <a:gd name="connsiteX7" fmla="*/ 889901 w 1779801"/>
              <a:gd name="connsiteY7" fmla="*/ 376466 h 1302368"/>
              <a:gd name="connsiteX8" fmla="*/ 798328 w 1779801"/>
              <a:gd name="connsiteY8" fmla="*/ 284893 h 1302368"/>
              <a:gd name="connsiteX9" fmla="*/ 889901 w 1779801"/>
              <a:gd name="connsiteY9" fmla="*/ 193320 h 1302368"/>
              <a:gd name="connsiteX10" fmla="*/ 706755 w 1779801"/>
              <a:gd name="connsiteY10" fmla="*/ 468039 h 1302368"/>
              <a:gd name="connsiteX11" fmla="*/ 981473 w 1779801"/>
              <a:gd name="connsiteY11" fmla="*/ 468039 h 1302368"/>
              <a:gd name="connsiteX12" fmla="*/ 981473 w 1779801"/>
              <a:gd name="connsiteY12" fmla="*/ 956427 h 1302368"/>
              <a:gd name="connsiteX13" fmla="*/ 1073046 w 1779801"/>
              <a:gd name="connsiteY13" fmla="*/ 956427 h 1302368"/>
              <a:gd name="connsiteX14" fmla="*/ 1073046 w 1779801"/>
              <a:gd name="connsiteY14" fmla="*/ 1017475 h 1302368"/>
              <a:gd name="connsiteX15" fmla="*/ 706755 w 1779801"/>
              <a:gd name="connsiteY15" fmla="*/ 1017475 h 1302368"/>
              <a:gd name="connsiteX16" fmla="*/ 706755 w 1779801"/>
              <a:gd name="connsiteY16" fmla="*/ 956427 h 1302368"/>
              <a:gd name="connsiteX17" fmla="*/ 798328 w 1779801"/>
              <a:gd name="connsiteY17" fmla="*/ 956427 h 1302368"/>
              <a:gd name="connsiteX18" fmla="*/ 798328 w 1779801"/>
              <a:gd name="connsiteY18" fmla="*/ 529087 h 1302368"/>
              <a:gd name="connsiteX19" fmla="*/ 706755 w 1779801"/>
              <a:gd name="connsiteY19" fmla="*/ 529087 h 1302368"/>
              <a:gd name="connsiteX20" fmla="*/ 706755 w 1779801"/>
              <a:gd name="connsiteY20" fmla="*/ 468039 h 1302368"/>
              <a:gd name="connsiteX0" fmla="*/ 0 w 1779801"/>
              <a:gd name="connsiteY0" fmla="*/ 0 h 1302368"/>
              <a:gd name="connsiteX1" fmla="*/ 1779801 w 1779801"/>
              <a:gd name="connsiteY1" fmla="*/ 0 h 1302368"/>
              <a:gd name="connsiteX2" fmla="*/ 1779801 w 1779801"/>
              <a:gd name="connsiteY2" fmla="*/ 1302368 h 1302368"/>
              <a:gd name="connsiteX3" fmla="*/ 0 w 1779801"/>
              <a:gd name="connsiteY3" fmla="*/ 1302368 h 1302368"/>
              <a:gd name="connsiteX4" fmla="*/ 0 w 1779801"/>
              <a:gd name="connsiteY4" fmla="*/ 0 h 130236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779801" h="1302368" stroke="0" extrusionOk="0">
                <a:moveTo>
                  <a:pt x="0" y="0"/>
                </a:moveTo>
                <a:cubicBezTo>
                  <a:pt x="476023" y="90346"/>
                  <a:pt x="1098340" y="26357"/>
                  <a:pt x="1779801" y="0"/>
                </a:cubicBezTo>
                <a:cubicBezTo>
                  <a:pt x="1839166" y="269908"/>
                  <a:pt x="1779636" y="808986"/>
                  <a:pt x="1779801" y="1302368"/>
                </a:cubicBezTo>
                <a:cubicBezTo>
                  <a:pt x="1511394" y="1447202"/>
                  <a:pt x="370715" y="1261763"/>
                  <a:pt x="0" y="1302368"/>
                </a:cubicBezTo>
                <a:cubicBezTo>
                  <a:pt x="23419" y="701421"/>
                  <a:pt x="99605" y="481747"/>
                  <a:pt x="0" y="0"/>
                </a:cubicBezTo>
                <a:close/>
                <a:moveTo>
                  <a:pt x="889901" y="162796"/>
                </a:moveTo>
                <a:cubicBezTo>
                  <a:pt x="1174156" y="164519"/>
                  <a:pt x="1395184" y="346685"/>
                  <a:pt x="1378289" y="651184"/>
                </a:cubicBezTo>
                <a:cubicBezTo>
                  <a:pt x="1338168" y="914769"/>
                  <a:pt x="1143771" y="1154503"/>
                  <a:pt x="889901" y="1139572"/>
                </a:cubicBezTo>
                <a:cubicBezTo>
                  <a:pt x="615456" y="1094596"/>
                  <a:pt x="387529" y="940346"/>
                  <a:pt x="401513" y="651184"/>
                </a:cubicBezTo>
                <a:cubicBezTo>
                  <a:pt x="440543" y="403305"/>
                  <a:pt x="645376" y="168856"/>
                  <a:pt x="889901" y="162796"/>
                </a:cubicBezTo>
                <a:close/>
              </a:path>
              <a:path w="1779801" h="1302368" fill="darken" stroke="0" extrusionOk="0">
                <a:moveTo>
                  <a:pt x="889901" y="162796"/>
                </a:moveTo>
                <a:cubicBezTo>
                  <a:pt x="1136433" y="159044"/>
                  <a:pt x="1390283" y="391264"/>
                  <a:pt x="1378289" y="651184"/>
                </a:cubicBezTo>
                <a:cubicBezTo>
                  <a:pt x="1385763" y="932039"/>
                  <a:pt x="1160231" y="1145799"/>
                  <a:pt x="889901" y="1139572"/>
                </a:cubicBezTo>
                <a:cubicBezTo>
                  <a:pt x="630321" y="1155205"/>
                  <a:pt x="416663" y="939470"/>
                  <a:pt x="401513" y="651184"/>
                </a:cubicBezTo>
                <a:cubicBezTo>
                  <a:pt x="433130" y="353773"/>
                  <a:pt x="631374" y="110105"/>
                  <a:pt x="889901" y="162796"/>
                </a:cubicBezTo>
                <a:close/>
                <a:moveTo>
                  <a:pt x="889901" y="193320"/>
                </a:moveTo>
                <a:cubicBezTo>
                  <a:pt x="935086" y="194205"/>
                  <a:pt x="976965" y="231208"/>
                  <a:pt x="981474" y="284893"/>
                </a:cubicBezTo>
                <a:cubicBezTo>
                  <a:pt x="971789" y="334780"/>
                  <a:pt x="938855" y="373163"/>
                  <a:pt x="889901" y="376466"/>
                </a:cubicBezTo>
                <a:cubicBezTo>
                  <a:pt x="839722" y="371123"/>
                  <a:pt x="793476" y="338300"/>
                  <a:pt x="798328" y="284893"/>
                </a:cubicBezTo>
                <a:cubicBezTo>
                  <a:pt x="796832" y="236995"/>
                  <a:pt x="844695" y="197309"/>
                  <a:pt x="889901" y="193320"/>
                </a:cubicBezTo>
                <a:moveTo>
                  <a:pt x="706755" y="468039"/>
                </a:moveTo>
                <a:cubicBezTo>
                  <a:pt x="705201" y="477768"/>
                  <a:pt x="706415" y="520802"/>
                  <a:pt x="706755" y="529087"/>
                </a:cubicBezTo>
                <a:cubicBezTo>
                  <a:pt x="736083" y="530266"/>
                  <a:pt x="762597" y="531658"/>
                  <a:pt x="798328" y="529087"/>
                </a:cubicBezTo>
                <a:cubicBezTo>
                  <a:pt x="787368" y="619132"/>
                  <a:pt x="799146" y="860561"/>
                  <a:pt x="798328" y="956427"/>
                </a:cubicBezTo>
                <a:cubicBezTo>
                  <a:pt x="768838" y="951133"/>
                  <a:pt x="721593" y="951913"/>
                  <a:pt x="706755" y="956427"/>
                </a:cubicBezTo>
                <a:cubicBezTo>
                  <a:pt x="708349" y="974873"/>
                  <a:pt x="708298" y="996629"/>
                  <a:pt x="706755" y="1017475"/>
                </a:cubicBezTo>
                <a:cubicBezTo>
                  <a:pt x="756088" y="1028486"/>
                  <a:pt x="930607" y="995383"/>
                  <a:pt x="1073046" y="1017475"/>
                </a:cubicBezTo>
                <a:cubicBezTo>
                  <a:pt x="1069960" y="989036"/>
                  <a:pt x="1071111" y="964480"/>
                  <a:pt x="1073046" y="956427"/>
                </a:cubicBezTo>
                <a:cubicBezTo>
                  <a:pt x="1046792" y="948643"/>
                  <a:pt x="1009936" y="949084"/>
                  <a:pt x="981473" y="956427"/>
                </a:cubicBezTo>
                <a:cubicBezTo>
                  <a:pt x="1014839" y="868227"/>
                  <a:pt x="969171" y="643441"/>
                  <a:pt x="981473" y="468039"/>
                </a:cubicBezTo>
                <a:cubicBezTo>
                  <a:pt x="911578" y="487657"/>
                  <a:pt x="738863" y="465570"/>
                  <a:pt x="706755" y="468039"/>
                </a:cubicBezTo>
                <a:close/>
              </a:path>
              <a:path w="1779801" h="1302368" fill="lighten" stroke="0" extrusionOk="0">
                <a:moveTo>
                  <a:pt x="889901" y="193320"/>
                </a:moveTo>
                <a:cubicBezTo>
                  <a:pt x="931085" y="189720"/>
                  <a:pt x="983580" y="232248"/>
                  <a:pt x="981474" y="284893"/>
                </a:cubicBezTo>
                <a:cubicBezTo>
                  <a:pt x="977045" y="337950"/>
                  <a:pt x="941466" y="379150"/>
                  <a:pt x="889901" y="376466"/>
                </a:cubicBezTo>
                <a:cubicBezTo>
                  <a:pt x="842814" y="375774"/>
                  <a:pt x="797245" y="339520"/>
                  <a:pt x="798328" y="284893"/>
                </a:cubicBezTo>
                <a:cubicBezTo>
                  <a:pt x="805460" y="236365"/>
                  <a:pt x="837009" y="185764"/>
                  <a:pt x="889901" y="193320"/>
                </a:cubicBezTo>
                <a:moveTo>
                  <a:pt x="706755" y="468039"/>
                </a:moveTo>
                <a:cubicBezTo>
                  <a:pt x="784236" y="467039"/>
                  <a:pt x="911905" y="460034"/>
                  <a:pt x="981473" y="468039"/>
                </a:cubicBezTo>
                <a:cubicBezTo>
                  <a:pt x="985725" y="609759"/>
                  <a:pt x="1018336" y="782649"/>
                  <a:pt x="981473" y="956427"/>
                </a:cubicBezTo>
                <a:cubicBezTo>
                  <a:pt x="991527" y="958285"/>
                  <a:pt x="1028505" y="948308"/>
                  <a:pt x="1073046" y="956427"/>
                </a:cubicBezTo>
                <a:cubicBezTo>
                  <a:pt x="1068177" y="966000"/>
                  <a:pt x="1071200" y="1001903"/>
                  <a:pt x="1073046" y="1017475"/>
                </a:cubicBezTo>
                <a:cubicBezTo>
                  <a:pt x="910910" y="1043050"/>
                  <a:pt x="889787" y="984938"/>
                  <a:pt x="706755" y="1017475"/>
                </a:cubicBezTo>
                <a:cubicBezTo>
                  <a:pt x="705993" y="995187"/>
                  <a:pt x="705666" y="963608"/>
                  <a:pt x="706755" y="956427"/>
                </a:cubicBezTo>
                <a:cubicBezTo>
                  <a:pt x="727895" y="953343"/>
                  <a:pt x="763750" y="950657"/>
                  <a:pt x="798328" y="956427"/>
                </a:cubicBezTo>
                <a:cubicBezTo>
                  <a:pt x="810690" y="803882"/>
                  <a:pt x="783107" y="670309"/>
                  <a:pt x="798328" y="529087"/>
                </a:cubicBezTo>
                <a:cubicBezTo>
                  <a:pt x="774442" y="521993"/>
                  <a:pt x="729605" y="528559"/>
                  <a:pt x="706755" y="529087"/>
                </a:cubicBezTo>
                <a:cubicBezTo>
                  <a:pt x="709223" y="500116"/>
                  <a:pt x="712133" y="487678"/>
                  <a:pt x="706755" y="468039"/>
                </a:cubicBezTo>
                <a:close/>
              </a:path>
              <a:path w="1779801" h="1302368" fill="none" extrusionOk="0">
                <a:moveTo>
                  <a:pt x="889901" y="162796"/>
                </a:moveTo>
                <a:cubicBezTo>
                  <a:pt x="1149480" y="187527"/>
                  <a:pt x="1393306" y="376181"/>
                  <a:pt x="1378289" y="651184"/>
                </a:cubicBezTo>
                <a:cubicBezTo>
                  <a:pt x="1385704" y="903121"/>
                  <a:pt x="1168143" y="1143329"/>
                  <a:pt x="889901" y="1139572"/>
                </a:cubicBezTo>
                <a:cubicBezTo>
                  <a:pt x="625291" y="1131536"/>
                  <a:pt x="409404" y="918281"/>
                  <a:pt x="401513" y="651184"/>
                </a:cubicBezTo>
                <a:cubicBezTo>
                  <a:pt x="407117" y="382458"/>
                  <a:pt x="622781" y="196124"/>
                  <a:pt x="889901" y="162796"/>
                </a:cubicBezTo>
                <a:close/>
                <a:moveTo>
                  <a:pt x="889901" y="193320"/>
                </a:moveTo>
                <a:cubicBezTo>
                  <a:pt x="938545" y="192595"/>
                  <a:pt x="983098" y="234212"/>
                  <a:pt x="981474" y="284893"/>
                </a:cubicBezTo>
                <a:cubicBezTo>
                  <a:pt x="981425" y="333365"/>
                  <a:pt x="947486" y="371380"/>
                  <a:pt x="889901" y="376466"/>
                </a:cubicBezTo>
                <a:cubicBezTo>
                  <a:pt x="843588" y="385024"/>
                  <a:pt x="805547" y="335310"/>
                  <a:pt x="798328" y="284893"/>
                </a:cubicBezTo>
                <a:cubicBezTo>
                  <a:pt x="802008" y="230546"/>
                  <a:pt x="841491" y="188254"/>
                  <a:pt x="889901" y="193320"/>
                </a:cubicBezTo>
                <a:moveTo>
                  <a:pt x="706755" y="468039"/>
                </a:moveTo>
                <a:cubicBezTo>
                  <a:pt x="837314" y="459410"/>
                  <a:pt x="902351" y="470074"/>
                  <a:pt x="981473" y="468039"/>
                </a:cubicBezTo>
                <a:cubicBezTo>
                  <a:pt x="1003774" y="536510"/>
                  <a:pt x="979066" y="875457"/>
                  <a:pt x="981473" y="956427"/>
                </a:cubicBezTo>
                <a:cubicBezTo>
                  <a:pt x="1013782" y="954364"/>
                  <a:pt x="1036576" y="963948"/>
                  <a:pt x="1073046" y="956427"/>
                </a:cubicBezTo>
                <a:cubicBezTo>
                  <a:pt x="1069026" y="967074"/>
                  <a:pt x="1077836" y="988102"/>
                  <a:pt x="1073046" y="1017475"/>
                </a:cubicBezTo>
                <a:cubicBezTo>
                  <a:pt x="1003385" y="995619"/>
                  <a:pt x="743591" y="1049474"/>
                  <a:pt x="706755" y="1017475"/>
                </a:cubicBezTo>
                <a:cubicBezTo>
                  <a:pt x="707608" y="1004435"/>
                  <a:pt x="702910" y="964052"/>
                  <a:pt x="706755" y="956427"/>
                </a:cubicBezTo>
                <a:cubicBezTo>
                  <a:pt x="723752" y="952726"/>
                  <a:pt x="781417" y="948620"/>
                  <a:pt x="798328" y="956427"/>
                </a:cubicBezTo>
                <a:cubicBezTo>
                  <a:pt x="792196" y="742860"/>
                  <a:pt x="762450" y="639865"/>
                  <a:pt x="798328" y="529087"/>
                </a:cubicBezTo>
                <a:cubicBezTo>
                  <a:pt x="777262" y="523528"/>
                  <a:pt x="730479" y="526920"/>
                  <a:pt x="706755" y="529087"/>
                </a:cubicBezTo>
                <a:cubicBezTo>
                  <a:pt x="711034" y="505974"/>
                  <a:pt x="703037" y="489088"/>
                  <a:pt x="706755" y="468039"/>
                </a:cubicBezTo>
                <a:close/>
              </a:path>
              <a:path w="1779801" h="1302368" fill="none" extrusionOk="0">
                <a:moveTo>
                  <a:pt x="0" y="0"/>
                </a:moveTo>
                <a:cubicBezTo>
                  <a:pt x="764404" y="29084"/>
                  <a:pt x="1228014" y="-32507"/>
                  <a:pt x="1779801" y="0"/>
                </a:cubicBezTo>
                <a:cubicBezTo>
                  <a:pt x="1840557" y="365688"/>
                  <a:pt x="1823714" y="1040992"/>
                  <a:pt x="1779801" y="1302368"/>
                </a:cubicBezTo>
                <a:cubicBezTo>
                  <a:pt x="1265211" y="1211663"/>
                  <a:pt x="730395" y="1351688"/>
                  <a:pt x="0" y="1302368"/>
                </a:cubicBezTo>
                <a:cubicBezTo>
                  <a:pt x="-59026" y="921098"/>
                  <a:pt x="-57157" y="372565"/>
                  <a:pt x="0" y="0"/>
                </a:cubicBezTo>
                <a:close/>
              </a:path>
              <a:path w="1779801" h="1302368" fill="none" stroke="0" extrusionOk="0">
                <a:moveTo>
                  <a:pt x="889901" y="162796"/>
                </a:moveTo>
                <a:cubicBezTo>
                  <a:pt x="1134615" y="164749"/>
                  <a:pt x="1405263" y="339459"/>
                  <a:pt x="1378289" y="651184"/>
                </a:cubicBezTo>
                <a:cubicBezTo>
                  <a:pt x="1410522" y="895548"/>
                  <a:pt x="1211053" y="1135581"/>
                  <a:pt x="889901" y="1139572"/>
                </a:cubicBezTo>
                <a:cubicBezTo>
                  <a:pt x="628260" y="1108263"/>
                  <a:pt x="406458" y="902339"/>
                  <a:pt x="401513" y="651184"/>
                </a:cubicBezTo>
                <a:cubicBezTo>
                  <a:pt x="396861" y="404564"/>
                  <a:pt x="616463" y="158822"/>
                  <a:pt x="889901" y="162796"/>
                </a:cubicBezTo>
                <a:close/>
                <a:moveTo>
                  <a:pt x="889901" y="193320"/>
                </a:moveTo>
                <a:cubicBezTo>
                  <a:pt x="945125" y="197064"/>
                  <a:pt x="974465" y="236279"/>
                  <a:pt x="981474" y="284893"/>
                </a:cubicBezTo>
                <a:cubicBezTo>
                  <a:pt x="978815" y="336400"/>
                  <a:pt x="940461" y="375745"/>
                  <a:pt x="889901" y="376466"/>
                </a:cubicBezTo>
                <a:cubicBezTo>
                  <a:pt x="833604" y="378589"/>
                  <a:pt x="797768" y="343943"/>
                  <a:pt x="798328" y="284893"/>
                </a:cubicBezTo>
                <a:cubicBezTo>
                  <a:pt x="793380" y="229982"/>
                  <a:pt x="844292" y="193770"/>
                  <a:pt x="889901" y="193320"/>
                </a:cubicBezTo>
                <a:moveTo>
                  <a:pt x="706755" y="468039"/>
                </a:moveTo>
                <a:cubicBezTo>
                  <a:pt x="780001" y="481900"/>
                  <a:pt x="872872" y="466630"/>
                  <a:pt x="981473" y="468039"/>
                </a:cubicBezTo>
                <a:cubicBezTo>
                  <a:pt x="1008522" y="642916"/>
                  <a:pt x="985405" y="794064"/>
                  <a:pt x="981473" y="956427"/>
                </a:cubicBezTo>
                <a:cubicBezTo>
                  <a:pt x="1020237" y="950177"/>
                  <a:pt x="1048390" y="954050"/>
                  <a:pt x="1073046" y="956427"/>
                </a:cubicBezTo>
                <a:cubicBezTo>
                  <a:pt x="1072216" y="985888"/>
                  <a:pt x="1069810" y="1006561"/>
                  <a:pt x="1073046" y="1017475"/>
                </a:cubicBezTo>
                <a:cubicBezTo>
                  <a:pt x="939685" y="987304"/>
                  <a:pt x="774954" y="1029367"/>
                  <a:pt x="706755" y="1017475"/>
                </a:cubicBezTo>
                <a:cubicBezTo>
                  <a:pt x="710019" y="990865"/>
                  <a:pt x="704590" y="986492"/>
                  <a:pt x="706755" y="956427"/>
                </a:cubicBezTo>
                <a:cubicBezTo>
                  <a:pt x="741822" y="962859"/>
                  <a:pt x="774644" y="949851"/>
                  <a:pt x="798328" y="956427"/>
                </a:cubicBezTo>
                <a:cubicBezTo>
                  <a:pt x="764342" y="747326"/>
                  <a:pt x="820011" y="620019"/>
                  <a:pt x="798328" y="529087"/>
                </a:cubicBezTo>
                <a:cubicBezTo>
                  <a:pt x="754720" y="532387"/>
                  <a:pt x="716051" y="527278"/>
                  <a:pt x="706755" y="529087"/>
                </a:cubicBezTo>
                <a:cubicBezTo>
                  <a:pt x="702522" y="511681"/>
                  <a:pt x="708027" y="491521"/>
                  <a:pt x="706755" y="468039"/>
                </a:cubicBezTo>
                <a:close/>
              </a:path>
              <a:path w="1779801" h="1302368" fill="none" stroke="0" extrusionOk="0">
                <a:moveTo>
                  <a:pt x="0" y="0"/>
                </a:moveTo>
                <a:cubicBezTo>
                  <a:pt x="585746" y="99198"/>
                  <a:pt x="1400057" y="-120825"/>
                  <a:pt x="1779801" y="0"/>
                </a:cubicBezTo>
                <a:cubicBezTo>
                  <a:pt x="1754277" y="212943"/>
                  <a:pt x="1857174" y="738005"/>
                  <a:pt x="1779801" y="1302368"/>
                </a:cubicBezTo>
                <a:cubicBezTo>
                  <a:pt x="1008600" y="1442573"/>
                  <a:pt x="277879" y="1205915"/>
                  <a:pt x="0" y="1302368"/>
                </a:cubicBezTo>
                <a:cubicBezTo>
                  <a:pt x="99601" y="1134025"/>
                  <a:pt x="65384" y="199488"/>
                  <a:pt x="0" y="0"/>
                </a:cubicBezTo>
                <a:close/>
              </a:path>
            </a:pathLst>
          </a:custGeom>
          <a:solidFill>
            <a:srgbClr val="822A88"/>
          </a:solidFill>
          <a:ln>
            <a:solidFill>
              <a:schemeClr val="tx1"/>
            </a:solidFill>
            <a:extLst>
              <a:ext uri="{C807C97D-BFC1-408E-A445-0C87EB9F89A2}">
                <ask:lineSketchStyleProps xmlns:ask="http://schemas.microsoft.com/office/drawing/2018/sketchyshapes" sd="1219033472">
                  <a:prstGeom prst="actionButtonInformation">
                    <a:avLst/>
                  </a:prstGeom>
                  <ask:type>
                    <ask:lineSketchCurve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extBox 8">
            <a:extLst>
              <a:ext uri="{FF2B5EF4-FFF2-40B4-BE49-F238E27FC236}">
                <a16:creationId xmlns:a16="http://schemas.microsoft.com/office/drawing/2014/main" id="{B30944C9-96E2-C3A3-3B97-348C0C076F79}"/>
              </a:ext>
            </a:extLst>
          </p:cNvPr>
          <p:cNvSpPr txBox="1"/>
          <p:nvPr/>
        </p:nvSpPr>
        <p:spPr>
          <a:xfrm>
            <a:off x="4926637" y="5270654"/>
            <a:ext cx="3103785" cy="646331"/>
          </a:xfrm>
          <a:prstGeom prst="rect">
            <a:avLst/>
          </a:prstGeom>
          <a:noFill/>
        </p:spPr>
        <p:txBody>
          <a:bodyPr wrap="square" rtlCol="0">
            <a:spAutoFit/>
          </a:bodyPr>
          <a:lstStyle/>
          <a:p>
            <a:pPr algn="ctr"/>
            <a:r>
              <a:rPr lang="en-US" sz="1800" dirty="0">
                <a:solidFill>
                  <a:schemeClr val="tx1"/>
                </a:solidFill>
                <a:latin typeface="Calibri" panose="020F0502020204030204" pitchFamily="34" charset="0"/>
                <a:ea typeface="Verdana" panose="020B0604030504040204" pitchFamily="34" charset="0"/>
                <a:cs typeface="Calibri" panose="020F0502020204030204" pitchFamily="34" charset="0"/>
              </a:rPr>
              <a:t>Presentations will be uploaded to the CLC website.</a:t>
            </a:r>
          </a:p>
        </p:txBody>
      </p:sp>
      <p:sp>
        <p:nvSpPr>
          <p:cNvPr id="12" name="Title 2">
            <a:extLst>
              <a:ext uri="{FF2B5EF4-FFF2-40B4-BE49-F238E27FC236}">
                <a16:creationId xmlns:a16="http://schemas.microsoft.com/office/drawing/2014/main" id="{28E2FE4C-7E48-76DB-61F0-66550A722161}"/>
              </a:ext>
            </a:extLst>
          </p:cNvPr>
          <p:cNvSpPr txBox="1">
            <a:spLocks/>
          </p:cNvSpPr>
          <p:nvPr/>
        </p:nvSpPr>
        <p:spPr>
          <a:xfrm>
            <a:off x="0" y="188130"/>
            <a:ext cx="9144000" cy="742505"/>
          </a:xfrm>
          <a:prstGeom prst="rect">
            <a:avLst/>
          </a:prstGeom>
        </p:spPr>
        <p:txBody>
          <a:bodyPr/>
          <a:lstStyle>
            <a:lvl1pPr>
              <a:defRPr>
                <a:latin typeface="+mj-lt"/>
                <a:ea typeface="+mj-ea"/>
                <a:cs typeface="+mj-cs"/>
              </a:defRPr>
            </a:lvl1pPr>
          </a:lstStyle>
          <a:p>
            <a:pPr algn="ctr">
              <a:buClrTx/>
              <a:buFontTx/>
            </a:pPr>
            <a:r>
              <a:rPr lang="en-US" sz="5400" b="1" dirty="0">
                <a:solidFill>
                  <a:srgbClr val="09346E"/>
                </a:solidFill>
                <a:latin typeface="Calibri" panose="020F0502020204030204" pitchFamily="34" charset="0"/>
                <a:ea typeface="Verdana" panose="020B0604030504040204" pitchFamily="34" charset="0"/>
                <a:cs typeface="Calibri" panose="020F0502020204030204" pitchFamily="34" charset="0"/>
              </a:rPr>
              <a:t>ZOOM &amp; MEETING TIPS</a:t>
            </a:r>
          </a:p>
        </p:txBody>
      </p:sp>
      <p:pic>
        <p:nvPicPr>
          <p:cNvPr id="2" name="Picture 1" descr="A black and blue text&#10;&#10;Description automatically generated">
            <a:extLst>
              <a:ext uri="{FF2B5EF4-FFF2-40B4-BE49-F238E27FC236}">
                <a16:creationId xmlns:a16="http://schemas.microsoft.com/office/drawing/2014/main" id="{91819B42-F4FF-4157-E329-06B49FD92707}"/>
              </a:ext>
            </a:extLst>
          </p:cNvPr>
          <p:cNvPicPr>
            <a:picLocks noChangeAspect="1"/>
          </p:cNvPicPr>
          <p:nvPr/>
        </p:nvPicPr>
        <p:blipFill>
          <a:blip r:embed="rId3"/>
          <a:stretch>
            <a:fillRect/>
          </a:stretch>
        </p:blipFill>
        <p:spPr>
          <a:xfrm>
            <a:off x="3929969" y="6430992"/>
            <a:ext cx="1284062" cy="332658"/>
          </a:xfrm>
          <a:prstGeom prst="rect">
            <a:avLst/>
          </a:prstGeom>
        </p:spPr>
      </p:pic>
    </p:spTree>
    <p:extLst>
      <p:ext uri="{BB962C8B-B14F-4D97-AF65-F5344CB8AC3E}">
        <p14:creationId xmlns:p14="http://schemas.microsoft.com/office/powerpoint/2010/main" val="310168775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4034" y="266330"/>
            <a:ext cx="3928371" cy="5610687"/>
          </a:xfrm>
          <a:solidFill>
            <a:srgbClr val="09346E"/>
          </a:solidFill>
        </p:spPr>
        <p:txBody>
          <a:bodyPr/>
          <a:lstStyle/>
          <a:p>
            <a:pPr algn="ctr"/>
            <a:r>
              <a:rPr lang="en-US" sz="2400" dirty="0">
                <a:solidFill>
                  <a:schemeClr val="bg1"/>
                </a:solidFill>
                <a:latin typeface="Calibri" panose="020F0502020204030204" pitchFamily="34" charset="0"/>
                <a:ea typeface="Verdana" panose="020B0604030504040204" pitchFamily="34" charset="0"/>
                <a:cs typeface="Calibri" panose="020F0502020204030204" pitchFamily="34" charset="0"/>
              </a:rPr>
              <a:t>Community Living Connections is a network of providers, that can connect individuals with the right kind of help, when and where you need it. </a:t>
            </a:r>
            <a:br>
              <a:rPr lang="en-US" sz="2400" dirty="0">
                <a:solidFill>
                  <a:schemeClr val="bg1"/>
                </a:solidFill>
                <a:latin typeface="Calibri" panose="020F0502020204030204" pitchFamily="34" charset="0"/>
                <a:ea typeface="Verdana" panose="020B0604030504040204" pitchFamily="34" charset="0"/>
                <a:cs typeface="Calibri" panose="020F0502020204030204" pitchFamily="34" charset="0"/>
              </a:rPr>
            </a:br>
            <a:br>
              <a:rPr lang="en-US" sz="2400" dirty="0">
                <a:solidFill>
                  <a:schemeClr val="bg1"/>
                </a:solidFill>
                <a:latin typeface="Calibri" panose="020F0502020204030204" pitchFamily="34" charset="0"/>
                <a:ea typeface="Verdana" panose="020B0604030504040204" pitchFamily="34" charset="0"/>
                <a:cs typeface="Calibri" panose="020F0502020204030204" pitchFamily="34" charset="0"/>
              </a:rPr>
            </a:br>
            <a:r>
              <a:rPr lang="en-US" sz="2400" dirty="0">
                <a:solidFill>
                  <a:schemeClr val="bg1"/>
                </a:solidFill>
                <a:latin typeface="Calibri" panose="020F0502020204030204" pitchFamily="34" charset="0"/>
                <a:ea typeface="Verdana" panose="020B0604030504040204" pitchFamily="34" charset="0"/>
                <a:cs typeface="Calibri" panose="020F0502020204030204" pitchFamily="34" charset="0"/>
              </a:rPr>
              <a:t>Older adults, adults with disabilities, caregivers, family members and professionals can contact the CLC to get objective, confidential information about community resources and service options.</a:t>
            </a:r>
          </a:p>
        </p:txBody>
      </p:sp>
      <p:pic>
        <p:nvPicPr>
          <p:cNvPr id="7" name="Picture 6" descr="A black and blue text&#10;&#10;Description automatically generated">
            <a:extLst>
              <a:ext uri="{FF2B5EF4-FFF2-40B4-BE49-F238E27FC236}">
                <a16:creationId xmlns:a16="http://schemas.microsoft.com/office/drawing/2014/main" id="{E148CEF2-BE8E-E938-835B-0DF94452C789}"/>
              </a:ext>
            </a:extLst>
          </p:cNvPr>
          <p:cNvPicPr>
            <a:picLocks noChangeAspect="1"/>
          </p:cNvPicPr>
          <p:nvPr/>
        </p:nvPicPr>
        <p:blipFill>
          <a:blip r:embed="rId2"/>
          <a:stretch>
            <a:fillRect/>
          </a:stretch>
        </p:blipFill>
        <p:spPr>
          <a:xfrm>
            <a:off x="3929969" y="6430992"/>
            <a:ext cx="1284062" cy="332658"/>
          </a:xfrm>
          <a:prstGeom prst="rect">
            <a:avLst/>
          </a:prstGeom>
        </p:spPr>
      </p:pic>
      <p:pic>
        <p:nvPicPr>
          <p:cNvPr id="5" name="Picture 4">
            <a:extLst>
              <a:ext uri="{FF2B5EF4-FFF2-40B4-BE49-F238E27FC236}">
                <a16:creationId xmlns:a16="http://schemas.microsoft.com/office/drawing/2014/main" id="{F2497170-6FA7-9782-457A-44DE252DEB00}"/>
              </a:ext>
            </a:extLst>
          </p:cNvPr>
          <p:cNvPicPr>
            <a:picLocks noChangeAspect="1"/>
          </p:cNvPicPr>
          <p:nvPr/>
        </p:nvPicPr>
        <p:blipFill>
          <a:blip r:embed="rId3"/>
          <a:stretch>
            <a:fillRect/>
          </a:stretch>
        </p:blipFill>
        <p:spPr>
          <a:xfrm>
            <a:off x="4424485" y="618923"/>
            <a:ext cx="4398130" cy="3962221"/>
          </a:xfrm>
          <a:prstGeom prst="rect">
            <a:avLst/>
          </a:prstGeom>
        </p:spPr>
      </p:pic>
    </p:spTree>
    <p:extLst>
      <p:ext uri="{BB962C8B-B14F-4D97-AF65-F5344CB8AC3E}">
        <p14:creationId xmlns:p14="http://schemas.microsoft.com/office/powerpoint/2010/main" val="171260090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7E545EFF-760B-0E68-CA14-6C8994916A25}"/>
              </a:ext>
            </a:extLst>
          </p:cNvPr>
          <p:cNvSpPr>
            <a:spLocks noGrp="1"/>
          </p:cNvSpPr>
          <p:nvPr>
            <p:ph type="title"/>
          </p:nvPr>
        </p:nvSpPr>
        <p:spPr>
          <a:xfrm>
            <a:off x="481294" y="500665"/>
            <a:ext cx="7751627" cy="742505"/>
          </a:xfrm>
        </p:spPr>
        <p:txBody>
          <a:bodyPr/>
          <a:lstStyle/>
          <a:p>
            <a:r>
              <a:rPr lang="en-US" sz="4800" dirty="0">
                <a:solidFill>
                  <a:srgbClr val="09346E"/>
                </a:solidFill>
                <a:latin typeface="Calibri" panose="020F0502020204030204" pitchFamily="34" charset="0"/>
                <a:ea typeface="Verdana" panose="020B0604030504040204" pitchFamily="34" charset="0"/>
                <a:cs typeface="Calibri" panose="020F0502020204030204" pitchFamily="34" charset="0"/>
              </a:rPr>
              <a:t>MEETING AGENDA</a:t>
            </a:r>
          </a:p>
        </p:txBody>
      </p:sp>
      <p:sp>
        <p:nvSpPr>
          <p:cNvPr id="10" name="TextBox 9">
            <a:extLst>
              <a:ext uri="{FF2B5EF4-FFF2-40B4-BE49-F238E27FC236}">
                <a16:creationId xmlns:a16="http://schemas.microsoft.com/office/drawing/2014/main" id="{E34B4776-02A3-5AEA-9228-13A3DD8E9C66}"/>
              </a:ext>
            </a:extLst>
          </p:cNvPr>
          <p:cNvSpPr txBox="1"/>
          <p:nvPr/>
        </p:nvSpPr>
        <p:spPr>
          <a:xfrm>
            <a:off x="522389" y="1201832"/>
            <a:ext cx="8446953" cy="5293757"/>
          </a:xfrm>
          <a:prstGeom prst="rect">
            <a:avLst/>
          </a:prstGeom>
          <a:noFill/>
        </p:spPr>
        <p:txBody>
          <a:bodyPr wrap="square">
            <a:spAutoFit/>
          </a:bodyPr>
          <a:lstStyle/>
          <a:p>
            <a:r>
              <a:rPr lang="en-US" sz="1600" b="1" dirty="0"/>
              <a:t>10:00AM - 10:10AM</a:t>
            </a:r>
            <a:endParaRPr lang="en-US" sz="1800" dirty="0"/>
          </a:p>
          <a:p>
            <a:pPr lvl="2"/>
            <a:r>
              <a:rPr lang="en-US" sz="1600" b="1" dirty="0"/>
              <a:t>	Introductions and CLC Overview</a:t>
            </a:r>
          </a:p>
          <a:p>
            <a:pPr lvl="2"/>
            <a:endParaRPr lang="en-US" sz="1600" dirty="0"/>
          </a:p>
          <a:p>
            <a:r>
              <a:rPr lang="en-US" sz="1600" b="1" dirty="0"/>
              <a:t>10:10AM - 10:30AM</a:t>
            </a:r>
            <a:endParaRPr lang="en-US" sz="1800" dirty="0"/>
          </a:p>
          <a:p>
            <a:pPr fontAlgn="base"/>
            <a:r>
              <a:rPr lang="en-US" sz="1600" b="1" dirty="0"/>
              <a:t>	Medicare EXTRA HELP </a:t>
            </a:r>
            <a:r>
              <a:rPr lang="en-US" sz="1600" dirty="0"/>
              <a:t>– Sam Stones – Washington State Office of Insurance </a:t>
            </a:r>
          </a:p>
          <a:p>
            <a:pPr fontAlgn="base"/>
            <a:r>
              <a:rPr lang="en-US" sz="1600" dirty="0"/>
              <a:t>	Commissioner</a:t>
            </a:r>
          </a:p>
          <a:p>
            <a:pPr fontAlgn="base"/>
            <a:endParaRPr lang="en-US" sz="1600" dirty="0"/>
          </a:p>
          <a:p>
            <a:r>
              <a:rPr lang="en-US" sz="1600" b="1" dirty="0"/>
              <a:t>10:30AM - 10:50AM</a:t>
            </a:r>
            <a:endParaRPr lang="en-US" sz="1800" dirty="0"/>
          </a:p>
          <a:p>
            <a:pPr fontAlgn="base"/>
            <a:r>
              <a:rPr lang="en-US" sz="1600" b="1" dirty="0"/>
              <a:t>	UW Social Work Students </a:t>
            </a:r>
            <a:r>
              <a:rPr lang="en-US" sz="1600" dirty="0"/>
              <a:t>– Arden Hellmann, MSW – University of Washington</a:t>
            </a:r>
          </a:p>
          <a:p>
            <a:pPr fontAlgn="base"/>
            <a:endParaRPr lang="en-US" sz="1600" dirty="0"/>
          </a:p>
          <a:p>
            <a:r>
              <a:rPr lang="en-US" sz="1600" b="1" dirty="0"/>
              <a:t>10:50AM - 11:05AM</a:t>
            </a:r>
            <a:endParaRPr lang="en-US" sz="1800" dirty="0"/>
          </a:p>
          <a:p>
            <a:pPr fontAlgn="base"/>
            <a:r>
              <a:rPr lang="en-US" sz="1600" b="1" dirty="0"/>
              <a:t>	Problem Management Plus</a:t>
            </a:r>
            <a:r>
              <a:rPr lang="en-US" sz="1600" dirty="0"/>
              <a:t> – Najma Mohamed, RN – Neighborhood House</a:t>
            </a:r>
          </a:p>
          <a:p>
            <a:pPr fontAlgn="base"/>
            <a:endParaRPr lang="en-US" sz="1600" dirty="0"/>
          </a:p>
          <a:p>
            <a:pPr fontAlgn="base"/>
            <a:r>
              <a:rPr lang="en-US" sz="1600" b="1" dirty="0"/>
              <a:t>11:05AM - 11:25AM</a:t>
            </a:r>
            <a:endParaRPr lang="en-US" sz="1600" dirty="0"/>
          </a:p>
          <a:p>
            <a:pPr fontAlgn="base"/>
            <a:r>
              <a:rPr lang="en-US" sz="1600" b="1" dirty="0"/>
              <a:t>	Hospice 101</a:t>
            </a:r>
            <a:r>
              <a:rPr lang="en-US" sz="1600" dirty="0"/>
              <a:t> – Mary Pope RN, BSN – Gentiva Hospice</a:t>
            </a:r>
          </a:p>
          <a:p>
            <a:pPr fontAlgn="base"/>
            <a:endParaRPr lang="en-US" sz="1600" dirty="0"/>
          </a:p>
          <a:p>
            <a:r>
              <a:rPr lang="en-US" sz="1600" b="1" dirty="0"/>
              <a:t>11:25AM - 11:30AM</a:t>
            </a:r>
            <a:endParaRPr lang="en-US" sz="1800" dirty="0"/>
          </a:p>
          <a:p>
            <a:r>
              <a:rPr lang="en-US" sz="1600" b="1" dirty="0"/>
              <a:t>	Share out Resources</a:t>
            </a:r>
            <a:endParaRPr lang="en-US" sz="1600" dirty="0"/>
          </a:p>
          <a:p>
            <a:br>
              <a:rPr lang="en-US" dirty="0"/>
            </a:br>
            <a:r>
              <a:rPr lang="en-US" sz="2000" dirty="0">
                <a:solidFill>
                  <a:schemeClr val="tx1"/>
                </a:solidFill>
                <a:effectLst/>
                <a:latin typeface="Calibri" panose="020F0502020204030204" pitchFamily="34" charset="0"/>
                <a:ea typeface="Verdana" panose="020B0604030504040204" pitchFamily="34" charset="0"/>
                <a:cs typeface="Calibri" panose="020F0502020204030204" pitchFamily="34" charset="0"/>
              </a:rPr>
              <a:t>	</a:t>
            </a:r>
            <a:r>
              <a:rPr lang="en-US" sz="1400" dirty="0">
                <a:solidFill>
                  <a:schemeClr val="tx1"/>
                </a:solidFill>
                <a:effectLst/>
                <a:latin typeface="Verdana" panose="020B0604030504040204" pitchFamily="34" charset="0"/>
                <a:ea typeface="Verdana" panose="020B0604030504040204" pitchFamily="34" charset="0"/>
                <a:cs typeface="Verdana" panose="020B0604030504040204" pitchFamily="34" charset="0"/>
              </a:rPr>
              <a:t>									</a:t>
            </a:r>
          </a:p>
        </p:txBody>
      </p:sp>
    </p:spTree>
    <p:extLst>
      <p:ext uri="{BB962C8B-B14F-4D97-AF65-F5344CB8AC3E}">
        <p14:creationId xmlns:p14="http://schemas.microsoft.com/office/powerpoint/2010/main" val="128635177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CB0FCD63-3276-DB15-89D8-8BC7B5D4A2AF}"/>
              </a:ext>
            </a:extLst>
          </p:cNvPr>
          <p:cNvSpPr>
            <a:spLocks noGrp="1"/>
          </p:cNvSpPr>
          <p:nvPr>
            <p:ph type="title"/>
          </p:nvPr>
        </p:nvSpPr>
        <p:spPr>
          <a:xfrm>
            <a:off x="705736" y="1280036"/>
            <a:ext cx="7732528" cy="1347723"/>
          </a:xfrm>
        </p:spPr>
        <p:txBody>
          <a:bodyPr/>
          <a:lstStyle/>
          <a:p>
            <a:pPr algn="ctr"/>
            <a:r>
              <a:rPr lang="en-US" sz="8800" dirty="0">
                <a:solidFill>
                  <a:srgbClr val="09346E"/>
                </a:solidFill>
                <a:latin typeface="Calibri" panose="020F0502020204030204" pitchFamily="34" charset="0"/>
                <a:ea typeface="Verdana" panose="020B0604030504040204" pitchFamily="34" charset="0"/>
                <a:cs typeface="Calibri" panose="020F0502020204030204" pitchFamily="34" charset="0"/>
              </a:rPr>
              <a:t>THANK YOU!</a:t>
            </a:r>
            <a:endParaRPr lang="en-US" sz="8800" dirty="0">
              <a:solidFill>
                <a:srgbClr val="09346E"/>
              </a:solidFill>
            </a:endParaRPr>
          </a:p>
        </p:txBody>
      </p:sp>
      <p:pic>
        <p:nvPicPr>
          <p:cNvPr id="6" name="Picture 5" descr="A black and blue text&#10;&#10;Description automatically generated">
            <a:extLst>
              <a:ext uri="{FF2B5EF4-FFF2-40B4-BE49-F238E27FC236}">
                <a16:creationId xmlns:a16="http://schemas.microsoft.com/office/drawing/2014/main" id="{F0695568-78B7-BF09-B4F5-8D4F4A3F46FE}"/>
              </a:ext>
            </a:extLst>
          </p:cNvPr>
          <p:cNvPicPr>
            <a:picLocks noChangeAspect="1"/>
          </p:cNvPicPr>
          <p:nvPr/>
        </p:nvPicPr>
        <p:blipFill>
          <a:blip r:embed="rId2"/>
          <a:stretch>
            <a:fillRect/>
          </a:stretch>
        </p:blipFill>
        <p:spPr>
          <a:xfrm>
            <a:off x="3929969" y="6430992"/>
            <a:ext cx="1284062" cy="332658"/>
          </a:xfrm>
          <a:prstGeom prst="rect">
            <a:avLst/>
          </a:prstGeom>
        </p:spPr>
      </p:pic>
      <p:sp>
        <p:nvSpPr>
          <p:cNvPr id="4" name="TextBox 3">
            <a:extLst>
              <a:ext uri="{FF2B5EF4-FFF2-40B4-BE49-F238E27FC236}">
                <a16:creationId xmlns:a16="http://schemas.microsoft.com/office/drawing/2014/main" id="{0EEE08E0-85E0-1E4E-E57C-0E8A009677A3}"/>
              </a:ext>
            </a:extLst>
          </p:cNvPr>
          <p:cNvSpPr txBox="1"/>
          <p:nvPr/>
        </p:nvSpPr>
        <p:spPr>
          <a:xfrm>
            <a:off x="297402" y="3018208"/>
            <a:ext cx="8549196" cy="1815882"/>
          </a:xfrm>
          <a:prstGeom prst="rect">
            <a:avLst/>
          </a:prstGeom>
          <a:noFill/>
        </p:spPr>
        <p:txBody>
          <a:bodyPr wrap="square">
            <a:spAutoFit/>
          </a:bodyPr>
          <a:lstStyle/>
          <a:p>
            <a:pPr algn="ctr"/>
            <a:r>
              <a:rPr lang="en-US" sz="2800" dirty="0">
                <a:solidFill>
                  <a:srgbClr val="0070C0"/>
                </a:solidFill>
                <a:latin typeface="Calibri" panose="020F0502020204030204" pitchFamily="34" charset="0"/>
                <a:ea typeface="Verdana" panose="020B0604030504040204" pitchFamily="34" charset="0"/>
                <a:cs typeface="Calibri" panose="020F0502020204030204" pitchFamily="34" charset="0"/>
              </a:rPr>
              <a:t>For more information visit:</a:t>
            </a:r>
          </a:p>
          <a:p>
            <a:pPr algn="ctr"/>
            <a:r>
              <a:rPr lang="en-US" sz="2800" b="1" dirty="0">
                <a:solidFill>
                  <a:srgbClr val="0070C0"/>
                </a:solidFill>
                <a:latin typeface="Calibri" panose="020F0502020204030204" pitchFamily="34" charset="0"/>
                <a:ea typeface="Verdana" panose="020B0604030504040204" pitchFamily="34" charset="0"/>
                <a:cs typeface="Calibri" panose="020F0502020204030204" pitchFamily="34" charset="0"/>
                <a:hlinkClick r:id="rId3">
                  <a:extLst>
                    <a:ext uri="{A12FA001-AC4F-418D-AE19-62706E023703}">
                      <ahyp:hlinkClr xmlns:ahyp="http://schemas.microsoft.com/office/drawing/2018/hyperlinkcolor" val="tx"/>
                    </a:ext>
                  </a:extLst>
                </a:hlinkClick>
              </a:rPr>
              <a:t>https://www.communitylivingconnections.org/</a:t>
            </a:r>
            <a:endParaRPr lang="en-US" sz="2800" b="1" dirty="0">
              <a:solidFill>
                <a:srgbClr val="0070C0"/>
              </a:solidFill>
              <a:latin typeface="Calibri" panose="020F0502020204030204" pitchFamily="34" charset="0"/>
              <a:ea typeface="Verdana" panose="020B0604030504040204" pitchFamily="34" charset="0"/>
              <a:cs typeface="Calibri" panose="020F0502020204030204" pitchFamily="34" charset="0"/>
            </a:endParaRPr>
          </a:p>
          <a:p>
            <a:pPr algn="ctr"/>
            <a:endParaRPr lang="en-US" sz="2800" dirty="0">
              <a:solidFill>
                <a:srgbClr val="0070C0"/>
              </a:solidFill>
              <a:latin typeface="Calibri" panose="020F0502020204030204" pitchFamily="34" charset="0"/>
              <a:ea typeface="Verdana" panose="020B0604030504040204" pitchFamily="34" charset="0"/>
              <a:cs typeface="Calibri" panose="020F0502020204030204" pitchFamily="34" charset="0"/>
            </a:endParaRPr>
          </a:p>
          <a:p>
            <a:pPr algn="ctr"/>
            <a:r>
              <a:rPr lang="en-US" sz="2800" dirty="0">
                <a:solidFill>
                  <a:srgbClr val="0070C0"/>
                </a:solidFill>
                <a:latin typeface="Calibri" panose="020F0502020204030204" pitchFamily="34" charset="0"/>
                <a:ea typeface="Verdana" panose="020B0604030504040204" pitchFamily="34" charset="0"/>
                <a:cs typeface="Calibri" panose="020F0502020204030204" pitchFamily="34" charset="0"/>
              </a:rPr>
              <a:t>Or Call toll free at </a:t>
            </a:r>
            <a:r>
              <a:rPr lang="en-US" sz="2800" b="1" i="0" dirty="0">
                <a:solidFill>
                  <a:srgbClr val="0070C0"/>
                </a:solidFill>
                <a:effectLst/>
                <a:latin typeface="Calibri" panose="020F0502020204030204" pitchFamily="34" charset="0"/>
                <a:cs typeface="Calibri" panose="020F0502020204030204" pitchFamily="34" charset="0"/>
              </a:rPr>
              <a:t>1-844-348-5464</a:t>
            </a:r>
            <a:endParaRPr lang="en-US" sz="2800" b="1" dirty="0">
              <a:solidFill>
                <a:srgbClr val="0070C0"/>
              </a:solidFill>
              <a:latin typeface="Calibri" panose="020F0502020204030204" pitchFamily="34" charset="0"/>
              <a:ea typeface="Verdana" panose="020B0604030504040204" pitchFamily="34" charset="0"/>
              <a:cs typeface="Calibri" panose="020F0502020204030204" pitchFamily="34" charset="0"/>
            </a:endParaRPr>
          </a:p>
        </p:txBody>
      </p:sp>
    </p:spTree>
    <p:extLst>
      <p:ext uri="{BB962C8B-B14F-4D97-AF65-F5344CB8AC3E}">
        <p14:creationId xmlns:p14="http://schemas.microsoft.com/office/powerpoint/2010/main" val="887719586"/>
      </p:ext>
    </p:extLst>
  </p:cSld>
  <p:clrMapOvr>
    <a:masterClrMapping/>
  </p:clrMapOvr>
</p:sld>
</file>

<file path=ppt/theme/theme1.xml><?xml version="1.0" encoding="utf-8"?>
<a:theme xmlns:a="http://schemas.openxmlformats.org/drawingml/2006/main" name="CLC_BrandTheme">
  <a:themeElements>
    <a:clrScheme name="HSD Brand Theme">
      <a:dk1>
        <a:srgbClr val="000000"/>
      </a:dk1>
      <a:lt1>
        <a:srgbClr val="FFFFFF"/>
      </a:lt1>
      <a:dk2>
        <a:srgbClr val="0F7DC0"/>
      </a:dk2>
      <a:lt2>
        <a:srgbClr val="94B8E5"/>
      </a:lt2>
      <a:accent1>
        <a:srgbClr val="258C39"/>
      </a:accent1>
      <a:accent2>
        <a:srgbClr val="73BB44"/>
      </a:accent2>
      <a:accent3>
        <a:srgbClr val="FDB740"/>
      </a:accent3>
      <a:accent4>
        <a:srgbClr val="FFDE91"/>
      </a:accent4>
      <a:accent5>
        <a:srgbClr val="BCBDC0"/>
      </a:accent5>
      <a:accent6>
        <a:srgbClr val="E6E7E8"/>
      </a:accent6>
      <a:hlink>
        <a:srgbClr val="48BCF9"/>
      </a:hlink>
      <a:folHlink>
        <a:srgbClr val="4C2C9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1617</TotalTime>
  <Words>215</Words>
  <Application>Microsoft Office PowerPoint</Application>
  <PresentationFormat>On-screen Show (4:3)</PresentationFormat>
  <Paragraphs>32</Paragraphs>
  <Slides>5</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5</vt:i4>
      </vt:variant>
    </vt:vector>
  </HeadingPairs>
  <TitlesOfParts>
    <vt:vector size="9" baseType="lpstr">
      <vt:lpstr>Calibri</vt:lpstr>
      <vt:lpstr>Arial</vt:lpstr>
      <vt:lpstr>Verdana</vt:lpstr>
      <vt:lpstr>CLC_BrandTheme</vt:lpstr>
      <vt:lpstr>PowerPoint Presentation</vt:lpstr>
      <vt:lpstr>PowerPoint Presentation</vt:lpstr>
      <vt:lpstr>Community Living Connections is a network of providers, that can connect individuals with the right kind of help, when and where you need it.   Older adults, adults with disabilities, caregivers, family members and professionals can contact the CLC to get objective, confidential information about community resources and service options.</vt:lpstr>
      <vt:lpstr>MEETING AGENDA</vt:lpstr>
      <vt:lpstr>THANK YOU!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Emy Haruo</dc:creator>
  <cp:lastModifiedBy>Bradley Carlos</cp:lastModifiedBy>
  <cp:revision>38</cp:revision>
  <dcterms:modified xsi:type="dcterms:W3CDTF">2025-11-12T18:25:31Z</dcterms:modified>
</cp:coreProperties>
</file>