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tiff" ContentType="image/tiff"/>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 id="2147483672" r:id="rId2"/>
    <p:sldMasterId id="2147483648" r:id="rId3"/>
  </p:sldMasterIdLst>
  <p:notesMasterIdLst>
    <p:notesMasterId r:id="rId19"/>
  </p:notesMasterIdLst>
  <p:sldIdLst>
    <p:sldId id="256" r:id="rId4"/>
    <p:sldId id="295" r:id="rId5"/>
    <p:sldId id="298" r:id="rId6"/>
    <p:sldId id="291" r:id="rId7"/>
    <p:sldId id="296" r:id="rId8"/>
    <p:sldId id="564" r:id="rId9"/>
    <p:sldId id="611" r:id="rId10"/>
    <p:sldId id="563" r:id="rId11"/>
    <p:sldId id="612" r:id="rId12"/>
    <p:sldId id="613" r:id="rId13"/>
    <p:sldId id="608" r:id="rId14"/>
    <p:sldId id="616" r:id="rId15"/>
    <p:sldId id="614" r:id="rId16"/>
    <p:sldId id="615" r:id="rId17"/>
    <p:sldId id="617" r:id="rId18"/>
  </p:sldIdLst>
  <p:sldSz cx="9144000" cy="6858000" type="screen4x3"/>
  <p:notesSz cx="6858000" cy="9144000"/>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Verdana" panose="020B060403050404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688">
          <p15:clr>
            <a:srgbClr val="A4A3A4"/>
          </p15:clr>
        </p15:guide>
        <p15:guide id="2" pos="28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y Haruo" initials="EH" lastIdx="1" clrIdx="0">
    <p:extLst>
      <p:ext uri="{19B8F6BF-5375-455C-9EA6-DF929625EA0E}">
        <p15:presenceInfo xmlns:p15="http://schemas.microsoft.com/office/powerpoint/2012/main" userId="S-1-5-21-2606304010-2783722289-1612617326-113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7EC0"/>
    <a:srgbClr val="822A88"/>
    <a:srgbClr val="02516D"/>
    <a:srgbClr val="F26725"/>
    <a:srgbClr val="FCB640"/>
    <a:srgbClr val="09346E"/>
    <a:srgbClr val="CA24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79" autoAdjust="0"/>
    <p:restoredTop sz="94660"/>
  </p:normalViewPr>
  <p:slideViewPr>
    <p:cSldViewPr snapToGrid="0">
      <p:cViewPr varScale="1">
        <p:scale>
          <a:sx n="85" d="100"/>
          <a:sy n="85" d="100"/>
        </p:scale>
        <p:origin x="90" y="588"/>
      </p:cViewPr>
      <p:guideLst>
        <p:guide orient="horz" pos="3688"/>
        <p:guide pos="2868"/>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7.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commentAuthors" Target="commentAuthor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creen">
  <p:cSld name="opening screen">
    <p:spTree>
      <p:nvGrpSpPr>
        <p:cNvPr id="1" name="Shape 13"/>
        <p:cNvGrpSpPr/>
        <p:nvPr/>
      </p:nvGrpSpPr>
      <p:grpSpPr>
        <a:xfrm>
          <a:off x="0" y="0"/>
          <a:ext cx="0" cy="0"/>
          <a:chOff x="0" y="0"/>
          <a:chExt cx="0" cy="0"/>
        </a:xfrm>
      </p:grpSpPr>
      <p:pic>
        <p:nvPicPr>
          <p:cNvPr id="14" name="Google Shape;14;p2"/>
          <p:cNvPicPr preferRelativeResize="0"/>
          <p:nvPr/>
        </p:nvPicPr>
        <p:blipFill rotWithShape="1">
          <a:blip r:embed="rId2">
            <a:alphaModFix/>
          </a:blip>
          <a:srcRect/>
          <a:stretch/>
        </p:blipFill>
        <p:spPr>
          <a:xfrm>
            <a:off x="1482025" y="2528726"/>
            <a:ext cx="5715000" cy="15525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paragraph with picture">
  <p:cSld name="1_paragraph with picture">
    <p:spTree>
      <p:nvGrpSpPr>
        <p:cNvPr id="1" name="Shape 61"/>
        <p:cNvGrpSpPr/>
        <p:nvPr/>
      </p:nvGrpSpPr>
      <p:grpSpPr>
        <a:xfrm>
          <a:off x="0" y="0"/>
          <a:ext cx="0" cy="0"/>
          <a:chOff x="0" y="0"/>
          <a:chExt cx="0" cy="0"/>
        </a:xfrm>
      </p:grpSpPr>
      <p:sp>
        <p:nvSpPr>
          <p:cNvPr id="62" name="Google Shape;62;p18"/>
          <p:cNvSpPr txBox="1">
            <a:spLocks noGrp="1"/>
          </p:cNvSpPr>
          <p:nvPr>
            <p:ph type="title"/>
          </p:nvPr>
        </p:nvSpPr>
        <p:spPr>
          <a:xfrm>
            <a:off x="706597" y="620633"/>
            <a:ext cx="4287333" cy="524359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F7DC0"/>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8"/>
          <p:cNvSpPr>
            <a:spLocks noGrp="1"/>
          </p:cNvSpPr>
          <p:nvPr>
            <p:ph type="pic" idx="2"/>
          </p:nvPr>
        </p:nvSpPr>
        <p:spPr>
          <a:xfrm>
            <a:off x="5270500" y="620632"/>
            <a:ext cx="3178175" cy="524359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rgbClr val="595959"/>
              </a:buClr>
              <a:buSzPts val="1920"/>
              <a:buFont typeface="Arial"/>
              <a:buChar char="•"/>
              <a:defRPr sz="3200" b="0" i="0" u="none" strike="noStrike" cap="none">
                <a:solidFill>
                  <a:srgbClr val="595959"/>
                </a:solidFill>
                <a:latin typeface="Calibri"/>
                <a:ea typeface="Calibri"/>
                <a:cs typeface="Calibri"/>
                <a:sym typeface="Calibri"/>
              </a:defRPr>
            </a:lvl1pPr>
            <a:lvl2pPr marR="0" lvl="1" algn="l" rtl="0">
              <a:spcBef>
                <a:spcPts val="480"/>
              </a:spcBef>
              <a:spcAft>
                <a:spcPts val="0"/>
              </a:spcAft>
              <a:buClr>
                <a:srgbClr val="595959"/>
              </a:buClr>
              <a:buSzPts val="1920"/>
              <a:buFont typeface="Arial"/>
              <a:buChar char="–"/>
              <a:defRPr sz="2400" b="0" i="0" u="none" strike="noStrike" cap="none">
                <a:solidFill>
                  <a:srgbClr val="595959"/>
                </a:solidFill>
                <a:latin typeface="Calibri"/>
                <a:ea typeface="Calibri"/>
                <a:cs typeface="Calibri"/>
                <a:sym typeface="Calibri"/>
              </a:defRPr>
            </a:lvl2pPr>
            <a:lvl3pPr marR="0" lvl="2" algn="l" rtl="0">
              <a:spcBef>
                <a:spcPts val="48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3pPr>
            <a:lvl4pPr marR="0" lvl="3" algn="l" rtl="0">
              <a:spcBef>
                <a:spcPts val="4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4pPr>
            <a:lvl5pPr marR="0" lvl="4" algn="l" rtl="0">
              <a:spcBef>
                <a:spcPts val="4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64"/>
        <p:cNvGrpSpPr/>
        <p:nvPr/>
      </p:nvGrpSpPr>
      <p:grpSpPr>
        <a:xfrm>
          <a:off x="0" y="0"/>
          <a:ext cx="0" cy="0"/>
          <a:chOff x="0" y="0"/>
          <a:chExt cx="0" cy="0"/>
        </a:xfrm>
      </p:grpSpPr>
      <p:sp>
        <p:nvSpPr>
          <p:cNvPr id="65" name="Google Shape;65;p19"/>
          <p:cNvSpPr txBox="1">
            <a:spLocks noGrp="1"/>
          </p:cNvSpPr>
          <p:nvPr>
            <p:ph type="title"/>
          </p:nvPr>
        </p:nvSpPr>
        <p:spPr>
          <a:xfrm>
            <a:off x="697049" y="743333"/>
            <a:ext cx="4545145" cy="1347723"/>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4400"/>
              <a:buFont typeface="Calibri"/>
              <a:buNone/>
              <a:defRPr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9"/>
          <p:cNvSpPr txBox="1">
            <a:spLocks noGrp="1"/>
          </p:cNvSpPr>
          <p:nvPr>
            <p:ph type="body" idx="1"/>
          </p:nvPr>
        </p:nvSpPr>
        <p:spPr>
          <a:xfrm>
            <a:off x="697048" y="2262925"/>
            <a:ext cx="4545146" cy="3580578"/>
          </a:xfrm>
          <a:prstGeom prst="rect">
            <a:avLst/>
          </a:prstGeom>
          <a:noFill/>
          <a:ln>
            <a:noFill/>
          </a:ln>
        </p:spPr>
        <p:txBody>
          <a:bodyPr spcFirstLastPara="1" wrap="square" lIns="91425" tIns="45700" rIns="91425" bIns="45700" anchor="t" anchorCtr="0">
            <a:noAutofit/>
          </a:bodyPr>
          <a:lstStyle>
            <a:lvl1pPr marL="457200" lvl="0" indent="-335280" algn="l">
              <a:lnSpc>
                <a:spcPct val="100000"/>
              </a:lnSpc>
              <a:spcBef>
                <a:spcPts val="560"/>
              </a:spcBef>
              <a:spcAft>
                <a:spcPts val="0"/>
              </a:spcAft>
              <a:buClr>
                <a:srgbClr val="595959"/>
              </a:buClr>
              <a:buSzPts val="1680"/>
              <a:buChar char="•"/>
              <a:defRPr sz="2800"/>
            </a:lvl1pPr>
            <a:lvl2pPr marL="914400" lvl="1" indent="-350519" algn="l">
              <a:spcBef>
                <a:spcPts val="480"/>
              </a:spcBef>
              <a:spcAft>
                <a:spcPts val="0"/>
              </a:spcAft>
              <a:buClr>
                <a:srgbClr val="595959"/>
              </a:buClr>
              <a:buSzPts val="1920"/>
              <a:buChar char="–"/>
              <a:defRPr sz="2400"/>
            </a:lvl2pPr>
            <a:lvl3pPr marL="1371600" lvl="2" indent="-355600" algn="l">
              <a:spcBef>
                <a:spcPts val="400"/>
              </a:spcBef>
              <a:spcAft>
                <a:spcPts val="0"/>
              </a:spcAft>
              <a:buClr>
                <a:srgbClr val="595959"/>
              </a:buClr>
              <a:buSzPts val="2000"/>
              <a:buChar char="•"/>
              <a:defRPr sz="2000"/>
            </a:lvl3pPr>
            <a:lvl4pPr marL="1828800" lvl="3" indent="-342900" algn="l">
              <a:spcBef>
                <a:spcPts val="360"/>
              </a:spcBef>
              <a:spcAft>
                <a:spcPts val="0"/>
              </a:spcAft>
              <a:buClr>
                <a:srgbClr val="595959"/>
              </a:buClr>
              <a:buSzPts val="1800"/>
              <a:buChar char="–"/>
              <a:defRPr sz="1800"/>
            </a:lvl4pPr>
            <a:lvl5pPr marL="2286000" lvl="4" indent="-342900" algn="l">
              <a:spcBef>
                <a:spcPts val="360"/>
              </a:spcBef>
              <a:spcAft>
                <a:spcPts val="0"/>
              </a:spcAft>
              <a:buClr>
                <a:srgbClr val="595959"/>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7" name="Google Shape;67;p19"/>
          <p:cNvSpPr>
            <a:spLocks noGrp="1"/>
          </p:cNvSpPr>
          <p:nvPr>
            <p:ph type="pic" idx="2"/>
          </p:nvPr>
        </p:nvSpPr>
        <p:spPr>
          <a:xfrm>
            <a:off x="5368132" y="743334"/>
            <a:ext cx="3101497" cy="248395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rgbClr val="595959"/>
              </a:buClr>
              <a:buSzPts val="1920"/>
              <a:buFont typeface="Arial"/>
              <a:buChar char="•"/>
              <a:defRPr sz="3200" b="0" i="0" u="none" strike="noStrike" cap="none">
                <a:solidFill>
                  <a:srgbClr val="595959"/>
                </a:solidFill>
                <a:latin typeface="Calibri"/>
                <a:ea typeface="Calibri"/>
                <a:cs typeface="Calibri"/>
                <a:sym typeface="Calibri"/>
              </a:defRPr>
            </a:lvl1pPr>
            <a:lvl2pPr marR="0" lvl="1" algn="l" rtl="0">
              <a:spcBef>
                <a:spcPts val="480"/>
              </a:spcBef>
              <a:spcAft>
                <a:spcPts val="0"/>
              </a:spcAft>
              <a:buClr>
                <a:srgbClr val="595959"/>
              </a:buClr>
              <a:buSzPts val="1920"/>
              <a:buFont typeface="Arial"/>
              <a:buChar char="–"/>
              <a:defRPr sz="2400" b="0" i="0" u="none" strike="noStrike" cap="none">
                <a:solidFill>
                  <a:srgbClr val="595959"/>
                </a:solidFill>
                <a:latin typeface="Calibri"/>
                <a:ea typeface="Calibri"/>
                <a:cs typeface="Calibri"/>
                <a:sym typeface="Calibri"/>
              </a:defRPr>
            </a:lvl2pPr>
            <a:lvl3pPr marR="0" lvl="2" algn="l" rtl="0">
              <a:spcBef>
                <a:spcPts val="48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3pPr>
            <a:lvl4pPr marR="0" lvl="3" algn="l" rtl="0">
              <a:spcBef>
                <a:spcPts val="4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4pPr>
            <a:lvl5pPr marR="0" lvl="4" algn="l" rtl="0">
              <a:spcBef>
                <a:spcPts val="4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8" name="Google Shape;68;p19"/>
          <p:cNvSpPr>
            <a:spLocks noGrp="1"/>
          </p:cNvSpPr>
          <p:nvPr>
            <p:ph type="pic" idx="3"/>
          </p:nvPr>
        </p:nvSpPr>
        <p:spPr>
          <a:xfrm>
            <a:off x="5368131" y="3360738"/>
            <a:ext cx="3101497" cy="248276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rgbClr val="595959"/>
              </a:buClr>
              <a:buSzPts val="1920"/>
              <a:buFont typeface="Arial"/>
              <a:buChar char="•"/>
              <a:defRPr sz="3200" b="0" i="0" u="none" strike="noStrike" cap="none">
                <a:solidFill>
                  <a:srgbClr val="595959"/>
                </a:solidFill>
                <a:latin typeface="Calibri"/>
                <a:ea typeface="Calibri"/>
                <a:cs typeface="Calibri"/>
                <a:sym typeface="Calibri"/>
              </a:defRPr>
            </a:lvl1pPr>
            <a:lvl2pPr marR="0" lvl="1" algn="l" rtl="0">
              <a:spcBef>
                <a:spcPts val="480"/>
              </a:spcBef>
              <a:spcAft>
                <a:spcPts val="0"/>
              </a:spcAft>
              <a:buClr>
                <a:srgbClr val="595959"/>
              </a:buClr>
              <a:buSzPts val="1920"/>
              <a:buFont typeface="Arial"/>
              <a:buChar char="–"/>
              <a:defRPr sz="2400" b="0" i="0" u="none" strike="noStrike" cap="none">
                <a:solidFill>
                  <a:srgbClr val="595959"/>
                </a:solidFill>
                <a:latin typeface="Calibri"/>
                <a:ea typeface="Calibri"/>
                <a:cs typeface="Calibri"/>
                <a:sym typeface="Calibri"/>
              </a:defRPr>
            </a:lvl2pPr>
            <a:lvl3pPr marR="0" lvl="2" algn="l" rtl="0">
              <a:spcBef>
                <a:spcPts val="48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3pPr>
            <a:lvl4pPr marR="0" lvl="3" algn="l" rtl="0">
              <a:spcBef>
                <a:spcPts val="4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4pPr>
            <a:lvl5pPr marR="0" lvl="4" algn="l" rtl="0">
              <a:spcBef>
                <a:spcPts val="4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Section Header-white">
  <p:cSld name="1_Section Header-white">
    <p:spTree>
      <p:nvGrpSpPr>
        <p:cNvPr id="1" name="Shape 69"/>
        <p:cNvGrpSpPr/>
        <p:nvPr/>
      </p:nvGrpSpPr>
      <p:grpSpPr>
        <a:xfrm>
          <a:off x="0" y="0"/>
          <a:ext cx="0" cy="0"/>
          <a:chOff x="0" y="0"/>
          <a:chExt cx="0" cy="0"/>
        </a:xfrm>
      </p:grpSpPr>
      <p:sp>
        <p:nvSpPr>
          <p:cNvPr id="70" name="Google Shape;70;p20"/>
          <p:cNvSpPr txBox="1">
            <a:spLocks noGrp="1"/>
          </p:cNvSpPr>
          <p:nvPr>
            <p:ph type="title"/>
          </p:nvPr>
        </p:nvSpPr>
        <p:spPr>
          <a:xfrm>
            <a:off x="722313" y="1623196"/>
            <a:ext cx="7772400" cy="414578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F7DC0"/>
              </a:buClr>
              <a:buSzPts val="6500"/>
              <a:buFont typeface="Calibri"/>
              <a:buNone/>
              <a:defRPr sz="65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section header with image">
  <p:cSld name="1_section header with image">
    <p:spTree>
      <p:nvGrpSpPr>
        <p:cNvPr id="1" name="Shape 71"/>
        <p:cNvGrpSpPr/>
        <p:nvPr/>
      </p:nvGrpSpPr>
      <p:grpSpPr>
        <a:xfrm>
          <a:off x="0" y="0"/>
          <a:ext cx="0" cy="0"/>
          <a:chOff x="0" y="0"/>
          <a:chExt cx="0" cy="0"/>
        </a:xfrm>
      </p:grpSpPr>
      <p:sp>
        <p:nvSpPr>
          <p:cNvPr id="72" name="Google Shape;72;p21"/>
          <p:cNvSpPr txBox="1">
            <a:spLocks noGrp="1"/>
          </p:cNvSpPr>
          <p:nvPr>
            <p:ph type="title"/>
          </p:nvPr>
        </p:nvSpPr>
        <p:spPr>
          <a:xfrm>
            <a:off x="722313" y="687470"/>
            <a:ext cx="7726362" cy="125081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F7DC0"/>
              </a:buClr>
              <a:buSzPts val="4700"/>
              <a:buFont typeface="Calibri"/>
              <a:buNone/>
              <a:defRPr sz="47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21"/>
          <p:cNvSpPr>
            <a:spLocks noGrp="1"/>
          </p:cNvSpPr>
          <p:nvPr>
            <p:ph type="pic" idx="2"/>
          </p:nvPr>
        </p:nvSpPr>
        <p:spPr>
          <a:xfrm>
            <a:off x="697048" y="2282022"/>
            <a:ext cx="7751627" cy="357267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rgbClr val="595959"/>
              </a:buClr>
              <a:buSzPts val="1920"/>
              <a:buFont typeface="Arial"/>
              <a:buChar char="•"/>
              <a:defRPr sz="3200" b="0" i="0" u="none" strike="noStrike" cap="none">
                <a:solidFill>
                  <a:srgbClr val="595959"/>
                </a:solidFill>
                <a:latin typeface="Calibri"/>
                <a:ea typeface="Calibri"/>
                <a:cs typeface="Calibri"/>
                <a:sym typeface="Calibri"/>
              </a:defRPr>
            </a:lvl1pPr>
            <a:lvl2pPr marR="0" lvl="1" algn="l" rtl="0">
              <a:spcBef>
                <a:spcPts val="480"/>
              </a:spcBef>
              <a:spcAft>
                <a:spcPts val="0"/>
              </a:spcAft>
              <a:buClr>
                <a:srgbClr val="595959"/>
              </a:buClr>
              <a:buSzPts val="1920"/>
              <a:buFont typeface="Arial"/>
              <a:buChar char="–"/>
              <a:defRPr sz="2400" b="0" i="0" u="none" strike="noStrike" cap="none">
                <a:solidFill>
                  <a:srgbClr val="595959"/>
                </a:solidFill>
                <a:latin typeface="Calibri"/>
                <a:ea typeface="Calibri"/>
                <a:cs typeface="Calibri"/>
                <a:sym typeface="Calibri"/>
              </a:defRPr>
            </a:lvl2pPr>
            <a:lvl3pPr marR="0" lvl="2" algn="l" rtl="0">
              <a:spcBef>
                <a:spcPts val="48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3pPr>
            <a:lvl4pPr marR="0" lvl="3" algn="l" rtl="0">
              <a:spcBef>
                <a:spcPts val="4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4pPr>
            <a:lvl5pPr marR="0" lvl="4" algn="l" rtl="0">
              <a:spcBef>
                <a:spcPts val="4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7"/>
            <a:ext cx="7772400" cy="1470025"/>
          </a:xfrm>
          <a:prstGeom prst="rect">
            <a:avLst/>
          </a:prstGeom>
        </p:spPr>
        <p:txBody>
          <a:bodyPr/>
          <a:lstStyle>
            <a:lvl1pPr>
              <a:defRPr>
                <a:solidFill>
                  <a:schemeClr val="accent4"/>
                </a:solidFill>
              </a:defRPr>
            </a:lvl1pPr>
          </a:lstStyle>
          <a:p>
            <a:r>
              <a:rPr lang="en-US" dirty="0"/>
              <a:t>Click to edit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877198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2435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2798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solidFill>
                  <a:schemeClr val="accent2"/>
                </a:solidFill>
                <a:latin typeface="+mn-l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Tree>
    <p:extLst>
      <p:ext uri="{BB962C8B-B14F-4D97-AF65-F5344CB8AC3E}">
        <p14:creationId xmlns:p14="http://schemas.microsoft.com/office/powerpoint/2010/main" val="3977529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0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1350" b="0" i="0" u="sng">
                <a:solidFill>
                  <a:schemeClr val="tx1"/>
                </a:solidFill>
                <a:latin typeface="Calibri Light"/>
                <a:cs typeface="Calibri Ligh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15"/>
        <p:cNvGrpSpPr/>
        <p:nvPr/>
      </p:nvGrpSpPr>
      <p:grpSpPr>
        <a:xfrm>
          <a:off x="0" y="0"/>
          <a:ext cx="0" cy="0"/>
          <a:chOff x="0" y="0"/>
          <a:chExt cx="0" cy="0"/>
        </a:xfrm>
      </p:grpSpPr>
      <p:sp>
        <p:nvSpPr>
          <p:cNvPr id="16" name="Google Shape;16;p3"/>
          <p:cNvSpPr/>
          <p:nvPr/>
        </p:nvSpPr>
        <p:spPr>
          <a:xfrm>
            <a:off x="685800" y="639731"/>
            <a:ext cx="7762875" cy="4411271"/>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Calibri"/>
              <a:ea typeface="Calibri"/>
              <a:cs typeface="Calibri"/>
              <a:sym typeface="Calibri"/>
            </a:endParaRPr>
          </a:p>
        </p:txBody>
      </p:sp>
      <p:sp>
        <p:nvSpPr>
          <p:cNvPr id="17" name="Google Shape;17;p3"/>
          <p:cNvSpPr txBox="1">
            <a:spLocks noGrp="1"/>
          </p:cNvSpPr>
          <p:nvPr>
            <p:ph type="ctrTitle"/>
          </p:nvPr>
        </p:nvSpPr>
        <p:spPr>
          <a:xfrm>
            <a:off x="983508" y="1059851"/>
            <a:ext cx="6789071" cy="2694687"/>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44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
          <p:cNvSpPr txBox="1">
            <a:spLocks noGrp="1"/>
          </p:cNvSpPr>
          <p:nvPr>
            <p:ph type="subTitle" idx="1"/>
          </p:nvPr>
        </p:nvSpPr>
        <p:spPr>
          <a:xfrm>
            <a:off x="983508" y="3955052"/>
            <a:ext cx="6789071" cy="874244"/>
          </a:xfrm>
          <a:prstGeom prst="rect">
            <a:avLst/>
          </a:prstGeom>
          <a:noFill/>
          <a:ln>
            <a:noFill/>
          </a:ln>
        </p:spPr>
        <p:txBody>
          <a:bodyPr spcFirstLastPara="1" wrap="square" lIns="91425" tIns="45700" rIns="91425" bIns="45700" anchor="t" anchorCtr="0">
            <a:noAutofit/>
          </a:bodyPr>
          <a:lstStyle>
            <a:lvl1pPr lvl="0" algn="l">
              <a:lnSpc>
                <a:spcPct val="100000"/>
              </a:lnSpc>
              <a:spcBef>
                <a:spcPts val="440"/>
              </a:spcBef>
              <a:spcAft>
                <a:spcPts val="0"/>
              </a:spcAft>
              <a:buClr>
                <a:srgbClr val="FFFFFF"/>
              </a:buClr>
              <a:buSzPts val="1320"/>
              <a:buNone/>
              <a:defRPr sz="2200">
                <a:solidFill>
                  <a:srgbClr val="FFFFFF"/>
                </a:solidFill>
              </a:defRPr>
            </a:lvl1pPr>
            <a:lvl2pPr lvl="1" algn="ctr">
              <a:spcBef>
                <a:spcPts val="480"/>
              </a:spcBef>
              <a:spcAft>
                <a:spcPts val="0"/>
              </a:spcAft>
              <a:buClr>
                <a:srgbClr val="888888"/>
              </a:buClr>
              <a:buSzPts val="192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19" name="Google Shape;19;p3"/>
          <p:cNvPicPr preferRelativeResize="0"/>
          <p:nvPr/>
        </p:nvPicPr>
        <p:blipFill rotWithShape="1">
          <a:blip r:embed="rId2">
            <a:alphaModFix/>
          </a:blip>
          <a:srcRect/>
          <a:stretch/>
        </p:blipFill>
        <p:spPr>
          <a:xfrm>
            <a:off x="771041" y="5228489"/>
            <a:ext cx="2919059" cy="79301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00" b="0" i="0">
                <a:solidFill>
                  <a:schemeClr val="tx1"/>
                </a:solidFill>
                <a:latin typeface="Calibri Light"/>
                <a:cs typeface="Calibri Light"/>
              </a:defRPr>
            </a:lvl1pPr>
          </a:lstStyle>
          <a:p>
            <a:endParaRPr/>
          </a:p>
        </p:txBody>
      </p:sp>
      <p:sp>
        <p:nvSpPr>
          <p:cNvPr id="3" name="Holder 3"/>
          <p:cNvSpPr>
            <a:spLocks noGrp="1"/>
          </p:cNvSpPr>
          <p:nvPr>
            <p:ph sz="half" idx="2"/>
          </p:nvPr>
        </p:nvSpPr>
        <p:spPr>
          <a:xfrm>
            <a:off x="509625" y="1375839"/>
            <a:ext cx="3133725" cy="3507104"/>
          </a:xfrm>
          <a:prstGeom prst="rect">
            <a:avLst/>
          </a:prstGeom>
        </p:spPr>
        <p:txBody>
          <a:bodyPr wrap="square" lIns="0" tIns="0" rIns="0" bIns="0">
            <a:spAutoFit/>
          </a:bodyPr>
          <a:lstStyle>
            <a:lvl1pPr>
              <a:defRPr sz="1200" b="0" i="0" u="sng">
                <a:solidFill>
                  <a:schemeClr val="tx1"/>
                </a:solidFill>
                <a:latin typeface="Calibri Light"/>
                <a:cs typeface="Calibri Light"/>
              </a:defRPr>
            </a:lvl1pPr>
          </a:lstStyle>
          <a:p>
            <a:endParaRPr/>
          </a:p>
        </p:txBody>
      </p:sp>
      <p:sp>
        <p:nvSpPr>
          <p:cNvPr id="4" name="Holder 4"/>
          <p:cNvSpPr>
            <a:spLocks noGrp="1"/>
          </p:cNvSpPr>
          <p:nvPr>
            <p:ph sz="half" idx="3"/>
          </p:nvPr>
        </p:nvSpPr>
        <p:spPr>
          <a:xfrm>
            <a:off x="4998339" y="1443227"/>
            <a:ext cx="3493294" cy="4798060"/>
          </a:xfrm>
          <a:prstGeom prst="rect">
            <a:avLst/>
          </a:prstGeom>
        </p:spPr>
        <p:txBody>
          <a:bodyPr wrap="square" lIns="0" tIns="0" rIns="0" bIns="0">
            <a:spAutoFit/>
          </a:bodyPr>
          <a:lstStyle>
            <a:lvl1pPr>
              <a:defRPr b="0" i="0">
                <a:solidFill>
                  <a:schemeClr val="tx1"/>
                </a:solidFil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00" b="0" i="0">
                <a:solidFill>
                  <a:schemeClr val="tx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white">
  <p:cSld name="Section Header-white">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722313" y="1623196"/>
            <a:ext cx="7772400" cy="414578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F7DC0"/>
              </a:buClr>
              <a:buSzPts val="6500"/>
              <a:buFont typeface="Calibri"/>
              <a:buNone/>
              <a:defRPr sz="65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0"/>
        <p:cNvGrpSpPr/>
        <p:nvPr/>
      </p:nvGrpSpPr>
      <p:grpSpPr>
        <a:xfrm>
          <a:off x="0" y="0"/>
          <a:ext cx="0" cy="0"/>
          <a:chOff x="0" y="0"/>
          <a:chExt cx="0" cy="0"/>
        </a:xfrm>
      </p:grpSpPr>
      <p:sp>
        <p:nvSpPr>
          <p:cNvPr id="41" name="Google Shape;41;p10"/>
          <p:cNvSpPr/>
          <p:nvPr/>
        </p:nvSpPr>
        <p:spPr>
          <a:xfrm>
            <a:off x="667611" y="620633"/>
            <a:ext cx="7751627" cy="5243591"/>
          </a:xfrm>
          <a:prstGeom prst="rect">
            <a:avLst/>
          </a:prstGeom>
          <a:solidFill>
            <a:srgbClr val="0F7D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a:off x="697049" y="743333"/>
            <a:ext cx="4545145" cy="1347723"/>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4400"/>
              <a:buFont typeface="Calibri"/>
              <a:buNone/>
              <a:defRPr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1"/>
          <p:cNvSpPr txBox="1">
            <a:spLocks noGrp="1"/>
          </p:cNvSpPr>
          <p:nvPr>
            <p:ph type="body" idx="1"/>
          </p:nvPr>
        </p:nvSpPr>
        <p:spPr>
          <a:xfrm>
            <a:off x="697048" y="2262925"/>
            <a:ext cx="4545146" cy="3580578"/>
          </a:xfrm>
          <a:prstGeom prst="rect">
            <a:avLst/>
          </a:prstGeom>
          <a:noFill/>
          <a:ln>
            <a:noFill/>
          </a:ln>
        </p:spPr>
        <p:txBody>
          <a:bodyPr spcFirstLastPara="1" wrap="square" lIns="91425" tIns="45700" rIns="91425" bIns="45700" anchor="t" anchorCtr="0">
            <a:noAutofit/>
          </a:bodyPr>
          <a:lstStyle>
            <a:lvl1pPr marL="457200" lvl="0" indent="-335280" algn="l">
              <a:lnSpc>
                <a:spcPct val="100000"/>
              </a:lnSpc>
              <a:spcBef>
                <a:spcPts val="560"/>
              </a:spcBef>
              <a:spcAft>
                <a:spcPts val="0"/>
              </a:spcAft>
              <a:buClr>
                <a:srgbClr val="595959"/>
              </a:buClr>
              <a:buSzPts val="1680"/>
              <a:buChar char="•"/>
              <a:defRPr sz="2800"/>
            </a:lvl1pPr>
            <a:lvl2pPr marL="914400" lvl="1" indent="-350519" algn="l">
              <a:spcBef>
                <a:spcPts val="480"/>
              </a:spcBef>
              <a:spcAft>
                <a:spcPts val="0"/>
              </a:spcAft>
              <a:buClr>
                <a:srgbClr val="595959"/>
              </a:buClr>
              <a:buSzPts val="1920"/>
              <a:buChar char="–"/>
              <a:defRPr sz="2400"/>
            </a:lvl2pPr>
            <a:lvl3pPr marL="1371600" lvl="2" indent="-355600" algn="l">
              <a:spcBef>
                <a:spcPts val="400"/>
              </a:spcBef>
              <a:spcAft>
                <a:spcPts val="0"/>
              </a:spcAft>
              <a:buClr>
                <a:srgbClr val="595959"/>
              </a:buClr>
              <a:buSzPts val="2000"/>
              <a:buChar char="•"/>
              <a:defRPr sz="2000"/>
            </a:lvl3pPr>
            <a:lvl4pPr marL="1828800" lvl="3" indent="-342900" algn="l">
              <a:spcBef>
                <a:spcPts val="360"/>
              </a:spcBef>
              <a:spcAft>
                <a:spcPts val="0"/>
              </a:spcAft>
              <a:buClr>
                <a:srgbClr val="595959"/>
              </a:buClr>
              <a:buSzPts val="1800"/>
              <a:buChar char="–"/>
              <a:defRPr sz="1800"/>
            </a:lvl4pPr>
            <a:lvl5pPr marL="2286000" lvl="4" indent="-342900" algn="l">
              <a:spcBef>
                <a:spcPts val="360"/>
              </a:spcBef>
              <a:spcAft>
                <a:spcPts val="0"/>
              </a:spcAft>
              <a:buClr>
                <a:srgbClr val="595959"/>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5" name="Google Shape;45;p11"/>
          <p:cNvSpPr>
            <a:spLocks noGrp="1"/>
          </p:cNvSpPr>
          <p:nvPr>
            <p:ph type="pic" idx="2"/>
          </p:nvPr>
        </p:nvSpPr>
        <p:spPr>
          <a:xfrm>
            <a:off x="5368132" y="743334"/>
            <a:ext cx="3101497" cy="248395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rgbClr val="595959"/>
              </a:buClr>
              <a:buSzPts val="1920"/>
              <a:buFont typeface="Arial"/>
              <a:buChar char="•"/>
              <a:defRPr sz="3200" b="0" i="0" u="none" strike="noStrike" cap="none">
                <a:solidFill>
                  <a:srgbClr val="595959"/>
                </a:solidFill>
                <a:latin typeface="Calibri"/>
                <a:ea typeface="Calibri"/>
                <a:cs typeface="Calibri"/>
                <a:sym typeface="Calibri"/>
              </a:defRPr>
            </a:lvl1pPr>
            <a:lvl2pPr marR="0" lvl="1" algn="l" rtl="0">
              <a:spcBef>
                <a:spcPts val="480"/>
              </a:spcBef>
              <a:spcAft>
                <a:spcPts val="0"/>
              </a:spcAft>
              <a:buClr>
                <a:srgbClr val="595959"/>
              </a:buClr>
              <a:buSzPts val="1920"/>
              <a:buFont typeface="Arial"/>
              <a:buChar char="–"/>
              <a:defRPr sz="2400" b="0" i="0" u="none" strike="noStrike" cap="none">
                <a:solidFill>
                  <a:srgbClr val="595959"/>
                </a:solidFill>
                <a:latin typeface="Calibri"/>
                <a:ea typeface="Calibri"/>
                <a:cs typeface="Calibri"/>
                <a:sym typeface="Calibri"/>
              </a:defRPr>
            </a:lvl2pPr>
            <a:lvl3pPr marR="0" lvl="2" algn="l" rtl="0">
              <a:spcBef>
                <a:spcPts val="48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3pPr>
            <a:lvl4pPr marR="0" lvl="3" algn="l" rtl="0">
              <a:spcBef>
                <a:spcPts val="4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4pPr>
            <a:lvl5pPr marR="0" lvl="4" algn="l" rtl="0">
              <a:spcBef>
                <a:spcPts val="4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 name="Google Shape;46;p11"/>
          <p:cNvSpPr>
            <a:spLocks noGrp="1"/>
          </p:cNvSpPr>
          <p:nvPr>
            <p:ph type="pic" idx="3"/>
          </p:nvPr>
        </p:nvSpPr>
        <p:spPr>
          <a:xfrm>
            <a:off x="5368131" y="3360738"/>
            <a:ext cx="3101497" cy="248276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rgbClr val="595959"/>
              </a:buClr>
              <a:buSzPts val="1920"/>
              <a:buFont typeface="Arial"/>
              <a:buChar char="•"/>
              <a:defRPr sz="3200" b="0" i="0" u="none" strike="noStrike" cap="none">
                <a:solidFill>
                  <a:srgbClr val="595959"/>
                </a:solidFill>
                <a:latin typeface="Calibri"/>
                <a:ea typeface="Calibri"/>
                <a:cs typeface="Calibri"/>
                <a:sym typeface="Calibri"/>
              </a:defRPr>
            </a:lvl1pPr>
            <a:lvl2pPr marR="0" lvl="1" algn="l" rtl="0">
              <a:spcBef>
                <a:spcPts val="480"/>
              </a:spcBef>
              <a:spcAft>
                <a:spcPts val="0"/>
              </a:spcAft>
              <a:buClr>
                <a:srgbClr val="595959"/>
              </a:buClr>
              <a:buSzPts val="1920"/>
              <a:buFont typeface="Arial"/>
              <a:buChar char="–"/>
              <a:defRPr sz="2400" b="0" i="0" u="none" strike="noStrike" cap="none">
                <a:solidFill>
                  <a:srgbClr val="595959"/>
                </a:solidFill>
                <a:latin typeface="Calibri"/>
                <a:ea typeface="Calibri"/>
                <a:cs typeface="Calibri"/>
                <a:sym typeface="Calibri"/>
              </a:defRPr>
            </a:lvl2pPr>
            <a:lvl3pPr marR="0" lvl="2" algn="l" rtl="0">
              <a:spcBef>
                <a:spcPts val="48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3pPr>
            <a:lvl4pPr marR="0" lvl="3" algn="l" rtl="0">
              <a:spcBef>
                <a:spcPts val="4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4pPr>
            <a:lvl5pPr marR="0" lvl="4" algn="l" rtl="0">
              <a:spcBef>
                <a:spcPts val="4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50"/>
        <p:cNvGrpSpPr/>
        <p:nvPr/>
      </p:nvGrpSpPr>
      <p:grpSpPr>
        <a:xfrm>
          <a:off x="0" y="0"/>
          <a:ext cx="0" cy="0"/>
          <a:chOff x="0" y="0"/>
          <a:chExt cx="0" cy="0"/>
        </a:xfrm>
      </p:grpSpPr>
      <p:sp>
        <p:nvSpPr>
          <p:cNvPr id="51" name="Google Shape;51;p14"/>
          <p:cNvSpPr txBox="1">
            <a:spLocks noGrp="1"/>
          </p:cNvSpPr>
          <p:nvPr>
            <p:ph type="title"/>
          </p:nvPr>
        </p:nvSpPr>
        <p:spPr>
          <a:xfrm>
            <a:off x="697048" y="274637"/>
            <a:ext cx="7751627" cy="1635003"/>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F7DC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hart and description" type="objTx">
  <p:cSld name="OBJECT_WITH_CAPTION_TEXT">
    <p:spTree>
      <p:nvGrpSpPr>
        <p:cNvPr id="1" name="Shape 52"/>
        <p:cNvGrpSpPr/>
        <p:nvPr/>
      </p:nvGrpSpPr>
      <p:grpSpPr>
        <a:xfrm>
          <a:off x="0" y="0"/>
          <a:ext cx="0" cy="0"/>
          <a:chOff x="0" y="0"/>
          <a:chExt cx="0" cy="0"/>
        </a:xfrm>
      </p:grpSpPr>
      <p:sp>
        <p:nvSpPr>
          <p:cNvPr id="53" name="Google Shape;53;p15"/>
          <p:cNvSpPr txBox="1">
            <a:spLocks noGrp="1"/>
          </p:cNvSpPr>
          <p:nvPr>
            <p:ph type="title"/>
          </p:nvPr>
        </p:nvSpPr>
        <p:spPr>
          <a:xfrm>
            <a:off x="697048" y="1040753"/>
            <a:ext cx="2768465" cy="2071963"/>
          </a:xfrm>
          <a:prstGeom prst="rect">
            <a:avLst/>
          </a:prstGeom>
          <a:noFill/>
          <a:ln>
            <a:noFill/>
          </a:ln>
        </p:spPr>
        <p:txBody>
          <a:bodyPr spcFirstLastPara="1" wrap="square" lIns="91425" tIns="45700" rIns="91425" bIns="45700" anchor="b" anchorCtr="0">
            <a:noAutofit/>
          </a:bodyPr>
          <a:lstStyle>
            <a:lvl1pPr lvl="0" algn="l">
              <a:lnSpc>
                <a:spcPct val="106666"/>
              </a:lnSpc>
              <a:spcBef>
                <a:spcPts val="0"/>
              </a:spcBef>
              <a:spcAft>
                <a:spcPts val="0"/>
              </a:spcAft>
              <a:buClr>
                <a:srgbClr val="0F7DC0"/>
              </a:buClr>
              <a:buSzPts val="3000"/>
              <a:buFont typeface="Calibri"/>
              <a:buNone/>
              <a:defRPr sz="3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5"/>
          <p:cNvSpPr txBox="1">
            <a:spLocks noGrp="1"/>
          </p:cNvSpPr>
          <p:nvPr>
            <p:ph type="body" idx="1"/>
          </p:nvPr>
        </p:nvSpPr>
        <p:spPr>
          <a:xfrm>
            <a:off x="3575050" y="1040753"/>
            <a:ext cx="4873625" cy="4821846"/>
          </a:xfrm>
          <a:prstGeom prst="rect">
            <a:avLst/>
          </a:prstGeom>
          <a:noFill/>
          <a:ln>
            <a:noFill/>
          </a:ln>
        </p:spPr>
        <p:txBody>
          <a:bodyPr spcFirstLastPara="1" wrap="square" lIns="91425" tIns="45700" rIns="91425" bIns="45700" anchor="t" anchorCtr="0">
            <a:noAutofit/>
          </a:bodyPr>
          <a:lstStyle>
            <a:lvl1pPr marL="457200" lvl="0" indent="-350520" algn="l">
              <a:lnSpc>
                <a:spcPct val="100000"/>
              </a:lnSpc>
              <a:spcBef>
                <a:spcPts val="640"/>
              </a:spcBef>
              <a:spcAft>
                <a:spcPts val="0"/>
              </a:spcAft>
              <a:buClr>
                <a:srgbClr val="595959"/>
              </a:buClr>
              <a:buSzPts val="1920"/>
              <a:buChar char="•"/>
              <a:defRPr sz="3200"/>
            </a:lvl1pPr>
            <a:lvl2pPr marL="914400" lvl="1" indent="-370840" algn="l">
              <a:spcBef>
                <a:spcPts val="560"/>
              </a:spcBef>
              <a:spcAft>
                <a:spcPts val="0"/>
              </a:spcAft>
              <a:buClr>
                <a:srgbClr val="595959"/>
              </a:buClr>
              <a:buSzPts val="2240"/>
              <a:buChar char="–"/>
              <a:defRPr sz="2800"/>
            </a:lvl2pPr>
            <a:lvl3pPr marL="1371600" lvl="2" indent="-381000" algn="l">
              <a:spcBef>
                <a:spcPts val="480"/>
              </a:spcBef>
              <a:spcAft>
                <a:spcPts val="0"/>
              </a:spcAft>
              <a:buClr>
                <a:srgbClr val="595959"/>
              </a:buClr>
              <a:buSzPts val="2400"/>
              <a:buChar char="•"/>
              <a:defRPr sz="2400"/>
            </a:lvl3pPr>
            <a:lvl4pPr marL="1828800" lvl="3" indent="-355600" algn="l">
              <a:spcBef>
                <a:spcPts val="400"/>
              </a:spcBef>
              <a:spcAft>
                <a:spcPts val="0"/>
              </a:spcAft>
              <a:buClr>
                <a:srgbClr val="595959"/>
              </a:buClr>
              <a:buSzPts val="2000"/>
              <a:buChar char="–"/>
              <a:defRPr sz="2000"/>
            </a:lvl4pPr>
            <a:lvl5pPr marL="2286000" lvl="4" indent="-355600" algn="l">
              <a:spcBef>
                <a:spcPts val="400"/>
              </a:spcBef>
              <a:spcAft>
                <a:spcPts val="0"/>
              </a:spcAft>
              <a:buClr>
                <a:srgbClr val="595959"/>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5" name="Google Shape;55;p15"/>
          <p:cNvSpPr txBox="1">
            <a:spLocks noGrp="1"/>
          </p:cNvSpPr>
          <p:nvPr>
            <p:ph type="body" idx="2"/>
          </p:nvPr>
        </p:nvSpPr>
        <p:spPr>
          <a:xfrm>
            <a:off x="697048" y="3399162"/>
            <a:ext cx="2768465" cy="246343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20"/>
              </a:spcBef>
              <a:spcAft>
                <a:spcPts val="0"/>
              </a:spcAft>
              <a:buClr>
                <a:srgbClr val="595959"/>
              </a:buClr>
              <a:buSzPts val="960"/>
              <a:buNone/>
              <a:defRPr sz="1600"/>
            </a:lvl1pPr>
            <a:lvl2pPr marL="914400" lvl="1" indent="-228600" algn="l">
              <a:spcBef>
                <a:spcPts val="240"/>
              </a:spcBef>
              <a:spcAft>
                <a:spcPts val="0"/>
              </a:spcAft>
              <a:buClr>
                <a:srgbClr val="595959"/>
              </a:buClr>
              <a:buSzPts val="960"/>
              <a:buNone/>
              <a:defRPr sz="1200"/>
            </a:lvl2pPr>
            <a:lvl3pPr marL="1371600" lvl="2" indent="-228600" algn="l">
              <a:spcBef>
                <a:spcPts val="200"/>
              </a:spcBef>
              <a:spcAft>
                <a:spcPts val="0"/>
              </a:spcAft>
              <a:buClr>
                <a:srgbClr val="595959"/>
              </a:buClr>
              <a:buSzPts val="1000"/>
              <a:buNone/>
              <a:defRPr sz="1000"/>
            </a:lvl3pPr>
            <a:lvl4pPr marL="1828800" lvl="3" indent="-228600" algn="l">
              <a:spcBef>
                <a:spcPts val="180"/>
              </a:spcBef>
              <a:spcAft>
                <a:spcPts val="0"/>
              </a:spcAft>
              <a:buClr>
                <a:srgbClr val="595959"/>
              </a:buClr>
              <a:buSzPts val="900"/>
              <a:buNone/>
              <a:defRPr sz="900"/>
            </a:lvl4pPr>
            <a:lvl5pPr marL="2286000" lvl="4" indent="-228600" algn="l">
              <a:spcBef>
                <a:spcPts val="180"/>
              </a:spcBef>
              <a:spcAft>
                <a:spcPts val="0"/>
              </a:spcAft>
              <a:buClr>
                <a:srgbClr val="595959"/>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56"/>
        <p:cNvGrpSpPr/>
        <p:nvPr/>
      </p:nvGrpSpPr>
      <p:grpSpPr>
        <a:xfrm>
          <a:off x="0" y="0"/>
          <a:ext cx="0" cy="0"/>
          <a:chOff x="0" y="0"/>
          <a:chExt cx="0" cy="0"/>
        </a:xfrm>
      </p:grpSpPr>
      <p:sp>
        <p:nvSpPr>
          <p:cNvPr id="57" name="Google Shape;57;p16"/>
          <p:cNvSpPr/>
          <p:nvPr/>
        </p:nvSpPr>
        <p:spPr>
          <a:xfrm>
            <a:off x="667611" y="620633"/>
            <a:ext cx="7751627" cy="5243591"/>
          </a:xfrm>
          <a:prstGeom prst="rect">
            <a:avLst/>
          </a:prstGeom>
          <a:solidFill>
            <a:srgbClr val="0F7D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8"/>
        <p:cNvGrpSpPr/>
        <p:nvPr/>
      </p:nvGrpSpPr>
      <p:grpSpPr>
        <a:xfrm>
          <a:off x="0" y="0"/>
          <a:ext cx="0" cy="0"/>
          <a:chOff x="0" y="0"/>
          <a:chExt cx="0" cy="0"/>
        </a:xfrm>
      </p:grpSpPr>
      <p:sp>
        <p:nvSpPr>
          <p:cNvPr id="59" name="Google Shape;59;p17"/>
          <p:cNvSpPr txBox="1">
            <a:spLocks noGrp="1"/>
          </p:cNvSpPr>
          <p:nvPr>
            <p:ph type="body" idx="1"/>
          </p:nvPr>
        </p:nvSpPr>
        <p:spPr>
          <a:xfrm>
            <a:off x="697048" y="2224732"/>
            <a:ext cx="7732530" cy="3639493"/>
          </a:xfrm>
          <a:prstGeom prst="rect">
            <a:avLst/>
          </a:prstGeom>
          <a:noFill/>
          <a:ln>
            <a:noFill/>
          </a:ln>
        </p:spPr>
        <p:txBody>
          <a:bodyPr spcFirstLastPara="1" wrap="square" lIns="91425" tIns="45700" rIns="91425" bIns="45700" anchor="t" anchorCtr="0">
            <a:noAutofit/>
          </a:bodyPr>
          <a:lstStyle>
            <a:lvl1pPr marL="457200" lvl="0" indent="-350520" algn="l">
              <a:lnSpc>
                <a:spcPct val="100000"/>
              </a:lnSpc>
              <a:spcBef>
                <a:spcPts val="640"/>
              </a:spcBef>
              <a:spcAft>
                <a:spcPts val="0"/>
              </a:spcAft>
              <a:buClr>
                <a:srgbClr val="595959"/>
              </a:buClr>
              <a:buSzPts val="1920"/>
              <a:buChar char="•"/>
              <a:defRPr>
                <a:solidFill>
                  <a:srgbClr val="595959"/>
                </a:solidFill>
              </a:defRPr>
            </a:lvl1pPr>
            <a:lvl2pPr marL="914400" lvl="1" indent="-350519" algn="l">
              <a:spcBef>
                <a:spcPts val="480"/>
              </a:spcBef>
              <a:spcAft>
                <a:spcPts val="0"/>
              </a:spcAft>
              <a:buClr>
                <a:srgbClr val="595959"/>
              </a:buClr>
              <a:buSzPts val="1920"/>
              <a:buChar char="–"/>
              <a:defRPr>
                <a:solidFill>
                  <a:srgbClr val="595959"/>
                </a:solidFill>
              </a:defRPr>
            </a:lvl2pPr>
            <a:lvl3pPr marL="1371600" lvl="2" indent="-381000" algn="l">
              <a:spcBef>
                <a:spcPts val="480"/>
              </a:spcBef>
              <a:spcAft>
                <a:spcPts val="0"/>
              </a:spcAft>
              <a:buClr>
                <a:srgbClr val="595959"/>
              </a:buClr>
              <a:buSzPts val="2400"/>
              <a:buChar char="•"/>
              <a:defRPr>
                <a:solidFill>
                  <a:srgbClr val="595959"/>
                </a:solidFill>
              </a:defRPr>
            </a:lvl3pPr>
            <a:lvl4pPr marL="1828800" lvl="3" indent="-355600" algn="l">
              <a:spcBef>
                <a:spcPts val="400"/>
              </a:spcBef>
              <a:spcAft>
                <a:spcPts val="0"/>
              </a:spcAft>
              <a:buClr>
                <a:srgbClr val="595959"/>
              </a:buClr>
              <a:buSzPts val="2000"/>
              <a:buChar char="–"/>
              <a:defRPr>
                <a:solidFill>
                  <a:srgbClr val="595959"/>
                </a:solidFill>
              </a:defRPr>
            </a:lvl4pPr>
            <a:lvl5pPr marL="2286000" lvl="4" indent="-355600" algn="l">
              <a:spcBef>
                <a:spcPts val="400"/>
              </a:spcBef>
              <a:spcAft>
                <a:spcPts val="0"/>
              </a:spcAft>
              <a:buClr>
                <a:srgbClr val="595959"/>
              </a:buClr>
              <a:buSzPts val="2000"/>
              <a:buChar char="»"/>
              <a:defRPr>
                <a:solidFill>
                  <a:srgbClr val="595959"/>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0" name="Google Shape;60;p17"/>
          <p:cNvSpPr txBox="1">
            <a:spLocks noGrp="1"/>
          </p:cNvSpPr>
          <p:nvPr>
            <p:ph type="title"/>
          </p:nvPr>
        </p:nvSpPr>
        <p:spPr>
          <a:xfrm>
            <a:off x="697050" y="743333"/>
            <a:ext cx="7732528" cy="1347723"/>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4400"/>
              <a:buFont typeface="Calibri"/>
              <a:buNone/>
              <a:defRPr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3.tiff"/><Relationship Id="rId5" Type="http://schemas.openxmlformats.org/officeDocument/2006/relationships/theme" Target="../theme/theme2.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HSD color band med.png"/>
          <p:cNvPicPr preferRelativeResize="0"/>
          <p:nvPr/>
        </p:nvPicPr>
        <p:blipFill rotWithShape="1">
          <a:blip r:embed="rId15">
            <a:alphaModFix/>
          </a:blip>
          <a:srcRect/>
          <a:stretch/>
        </p:blipFill>
        <p:spPr>
          <a:xfrm>
            <a:off x="687425" y="6087004"/>
            <a:ext cx="7751629" cy="258387"/>
          </a:xfrm>
          <a:prstGeom prst="rect">
            <a:avLst/>
          </a:prstGeom>
          <a:noFill/>
          <a:ln>
            <a:noFill/>
          </a:ln>
        </p:spPr>
      </p:pic>
      <p:sp>
        <p:nvSpPr>
          <p:cNvPr id="11" name="Google Shape;11;p1"/>
          <p:cNvSpPr txBox="1">
            <a:spLocks noGrp="1"/>
          </p:cNvSpPr>
          <p:nvPr>
            <p:ph type="title"/>
          </p:nvPr>
        </p:nvSpPr>
        <p:spPr>
          <a:xfrm>
            <a:off x="697048" y="274637"/>
            <a:ext cx="7751627" cy="1635003"/>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F7DC0"/>
              </a:buClr>
              <a:buSzPts val="4400"/>
              <a:buFont typeface="Calibri"/>
              <a:buNone/>
              <a:defRPr sz="4400" b="1" i="0" u="none" strike="noStrike" cap="none">
                <a:solidFill>
                  <a:srgbClr val="0F7DC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697048" y="2148347"/>
            <a:ext cx="7751627" cy="3714252"/>
          </a:xfrm>
          <a:prstGeom prst="rect">
            <a:avLst/>
          </a:prstGeom>
          <a:noFill/>
          <a:ln>
            <a:noFill/>
          </a:ln>
        </p:spPr>
        <p:txBody>
          <a:bodyPr spcFirstLastPara="1" wrap="square" lIns="91425" tIns="45700" rIns="91425" bIns="45700" anchor="t" anchorCtr="0">
            <a:noAutofit/>
          </a:bodyPr>
          <a:lstStyle>
            <a:lvl1pPr marL="457200" marR="0" lvl="0" indent="-350520" algn="l" rtl="0">
              <a:lnSpc>
                <a:spcPct val="100000"/>
              </a:lnSpc>
              <a:spcBef>
                <a:spcPts val="640"/>
              </a:spcBef>
              <a:spcAft>
                <a:spcPts val="0"/>
              </a:spcAft>
              <a:buClr>
                <a:srgbClr val="595959"/>
              </a:buClr>
              <a:buSzPts val="1920"/>
              <a:buFont typeface="Arial"/>
              <a:buChar char="•"/>
              <a:defRPr sz="3200" b="0" i="0" u="none" strike="noStrike" cap="none">
                <a:solidFill>
                  <a:srgbClr val="595959"/>
                </a:solidFill>
                <a:latin typeface="Calibri"/>
                <a:ea typeface="Calibri"/>
                <a:cs typeface="Calibri"/>
                <a:sym typeface="Calibri"/>
              </a:defRPr>
            </a:lvl1pPr>
            <a:lvl2pPr marL="914400" marR="0" lvl="1" indent="-350519" algn="l" rtl="0">
              <a:spcBef>
                <a:spcPts val="480"/>
              </a:spcBef>
              <a:spcAft>
                <a:spcPts val="0"/>
              </a:spcAft>
              <a:buClr>
                <a:srgbClr val="595959"/>
              </a:buClr>
              <a:buSzPts val="1920"/>
              <a:buFont typeface="Arial"/>
              <a:buChar char="–"/>
              <a:defRPr sz="2400" b="0" i="0" u="none" strike="noStrike" cap="none">
                <a:solidFill>
                  <a:srgbClr val="595959"/>
                </a:solidFill>
                <a:latin typeface="Calibri"/>
                <a:ea typeface="Calibri"/>
                <a:cs typeface="Calibri"/>
                <a:sym typeface="Calibri"/>
              </a:defRPr>
            </a:lvl2pPr>
            <a:lvl3pPr marL="1371600" marR="0" lvl="2" indent="-381000" algn="l" rtl="0">
              <a:spcBef>
                <a:spcPts val="48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3pPr>
            <a:lvl4pPr marL="1828800" marR="0" lvl="3" indent="-355600" algn="l" rtl="0">
              <a:spcBef>
                <a:spcPts val="4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4pPr>
            <a:lvl5pPr marL="2286000" marR="0" lvl="4" indent="-355600" algn="l" rtl="0">
              <a:spcBef>
                <a:spcPts val="4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0" r:id="rId1"/>
    <p:sldLayoutId id="2147483688" r:id="rId2"/>
    <p:sldLayoutId id="2147483687" r:id="rId3"/>
    <p:sldLayoutId id="2147483656" r:id="rId4"/>
    <p:sldLayoutId id="2147483657" r:id="rId5"/>
    <p:sldLayoutId id="2147483682" r:id="rId6"/>
    <p:sldLayoutId id="2147483661" r:id="rId7"/>
    <p:sldLayoutId id="2147483683" r:id="rId8"/>
    <p:sldLayoutId id="2147483685" r:id="rId9"/>
    <p:sldLayoutId id="2147483681" r:id="rId10"/>
    <p:sldLayoutId id="2147483684" r:id="rId11"/>
    <p:sldLayoutId id="2147483686" r:id="rId12"/>
    <p:sldLayoutId id="2147483689"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6164580"/>
            <a:ext cx="2862834" cy="373380"/>
          </a:xfrm>
          <a:prstGeom prst="rect">
            <a:avLst/>
          </a:prstGeom>
        </p:spPr>
      </p:pic>
      <p:sp>
        <p:nvSpPr>
          <p:cNvPr id="8" name="Rectangle 7"/>
          <p:cNvSpPr/>
          <p:nvPr/>
        </p:nvSpPr>
        <p:spPr>
          <a:xfrm>
            <a:off x="0" y="228600"/>
            <a:ext cx="76200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0" y="228600"/>
            <a:ext cx="1371600" cy="228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7736038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ctr" defTabSz="914400" rtl="0" eaLnBrk="1" latinLnBrk="0" hangingPunct="1">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Font typeface="Arial" panose="020B0604020202020204" pitchFamily="34" charset="0"/>
        <a:buChar char="•"/>
        <a:defRPr sz="3600" kern="1200">
          <a:solidFill>
            <a:schemeClr val="accent4"/>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811846" y="795986"/>
            <a:ext cx="5520308" cy="454025"/>
          </a:xfrm>
          <a:prstGeom prst="rect">
            <a:avLst/>
          </a:prstGeom>
        </p:spPr>
        <p:txBody>
          <a:bodyPr wrap="square" lIns="0" tIns="0" rIns="0" bIns="0">
            <a:spAutoFit/>
          </a:bodyPr>
          <a:lstStyle>
            <a:lvl1pPr>
              <a:defRPr sz="2800" b="0" i="0">
                <a:solidFill>
                  <a:schemeClr val="tx1"/>
                </a:solidFill>
                <a:latin typeface="Calibri Light"/>
                <a:cs typeface="Calibri Light"/>
              </a:defRPr>
            </a:lvl1pPr>
          </a:lstStyle>
          <a:p>
            <a:endParaRPr/>
          </a:p>
        </p:txBody>
      </p:sp>
      <p:sp>
        <p:nvSpPr>
          <p:cNvPr id="3" name="Holder 3"/>
          <p:cNvSpPr>
            <a:spLocks noGrp="1"/>
          </p:cNvSpPr>
          <p:nvPr>
            <p:ph type="body" idx="1"/>
          </p:nvPr>
        </p:nvSpPr>
        <p:spPr>
          <a:xfrm>
            <a:off x="334728" y="1329054"/>
            <a:ext cx="8474545" cy="2984500"/>
          </a:xfrm>
          <a:prstGeom prst="rect">
            <a:avLst/>
          </a:prstGeom>
        </p:spPr>
        <p:txBody>
          <a:bodyPr wrap="square" lIns="0" tIns="0" rIns="0" bIns="0">
            <a:spAutoFit/>
          </a:bodyPr>
          <a:lstStyle>
            <a:lvl1pPr>
              <a:defRPr sz="1800" b="0" i="0" u="sng">
                <a:solidFill>
                  <a:schemeClr val="tx1"/>
                </a:solidFill>
                <a:latin typeface="Calibri Light"/>
                <a:cs typeface="Calibri Light"/>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10/25/2023</a:t>
            </a:fld>
            <a:endParaRPr lang="en-US"/>
          </a:p>
        </p:txBody>
      </p:sp>
      <p:sp>
        <p:nvSpPr>
          <p:cNvPr id="6" name="Holder 6"/>
          <p:cNvSpPr>
            <a:spLocks noGrp="1"/>
          </p:cNvSpPr>
          <p:nvPr>
            <p:ph type="sldNum" sz="quarter" idx="7"/>
          </p:nvPr>
        </p:nvSpPr>
        <p:spPr>
          <a:xfrm>
            <a:off x="6583680" y="6377940"/>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9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nwadacenter.org/audience/people-disabilities" TargetMode="External"/><Relationship Id="rId2" Type="http://schemas.openxmlformats.org/officeDocument/2006/relationships/hyperlink" Target="https://disabilityin.org/resource/disability-fundamentals-training-for-managers/" TargetMode="External"/><Relationship Id="rId1" Type="http://schemas.openxmlformats.org/officeDocument/2006/relationships/slideLayout" Target="../slideLayouts/slideLayout9.xml"/><Relationship Id="rId4" Type="http://schemas.openxmlformats.org/officeDocument/2006/relationships/hyperlink" Target="https://carelearnwa.com/"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www.wahealthplanfinder.org/us/en/health-coverage/who-can-sign-up/immigrants.html" TargetMode="Externa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ogo for a community&#10;&#10;Description automatically generated">
            <a:extLst>
              <a:ext uri="{FF2B5EF4-FFF2-40B4-BE49-F238E27FC236}">
                <a16:creationId xmlns:a16="http://schemas.microsoft.com/office/drawing/2014/main" id="{C453EF5D-1FB2-0EE6-C953-72A91B1DEA0E}"/>
              </a:ext>
            </a:extLst>
          </p:cNvPr>
          <p:cNvPicPr>
            <a:picLocks noChangeAspect="1"/>
          </p:cNvPicPr>
          <p:nvPr/>
        </p:nvPicPr>
        <p:blipFill>
          <a:blip r:embed="rId2"/>
          <a:stretch>
            <a:fillRect/>
          </a:stretch>
        </p:blipFill>
        <p:spPr>
          <a:xfrm>
            <a:off x="1843780" y="0"/>
            <a:ext cx="5456437" cy="5456437"/>
          </a:xfrm>
          <a:prstGeom prst="rect">
            <a:avLst/>
          </a:prstGeom>
        </p:spPr>
      </p:pic>
      <p:sp>
        <p:nvSpPr>
          <p:cNvPr id="2" name="Title 1">
            <a:extLst>
              <a:ext uri="{FF2B5EF4-FFF2-40B4-BE49-F238E27FC236}">
                <a16:creationId xmlns:a16="http://schemas.microsoft.com/office/drawing/2014/main" id="{84FDEE52-13C3-F65B-9ACE-22C50C3A9FF8}"/>
              </a:ext>
            </a:extLst>
          </p:cNvPr>
          <p:cNvSpPr>
            <a:spLocks noGrp="1"/>
          </p:cNvSpPr>
          <p:nvPr>
            <p:ph type="title"/>
          </p:nvPr>
        </p:nvSpPr>
        <p:spPr>
          <a:xfrm>
            <a:off x="705735" y="0"/>
            <a:ext cx="7732528" cy="1347723"/>
          </a:xfrm>
        </p:spPr>
        <p:txBody>
          <a:bodyPr anchor="ctr"/>
          <a:lstStyle/>
          <a:p>
            <a:pPr algn="ctr"/>
            <a:r>
              <a:rPr lang="en-US" sz="4800" b="0" dirty="0"/>
              <a:t>PRESENTATION 3:</a:t>
            </a:r>
          </a:p>
        </p:txBody>
      </p:sp>
      <p:sp>
        <p:nvSpPr>
          <p:cNvPr id="5" name="Text Placeholder 4">
            <a:extLst>
              <a:ext uri="{FF2B5EF4-FFF2-40B4-BE49-F238E27FC236}">
                <a16:creationId xmlns:a16="http://schemas.microsoft.com/office/drawing/2014/main" id="{6AC71AA0-93ED-4C3D-50F8-A24E4A759CE8}"/>
              </a:ext>
            </a:extLst>
          </p:cNvPr>
          <p:cNvSpPr>
            <a:spLocks noGrp="1"/>
          </p:cNvSpPr>
          <p:nvPr>
            <p:ph type="body" idx="1"/>
          </p:nvPr>
        </p:nvSpPr>
        <p:spPr>
          <a:xfrm>
            <a:off x="705735" y="4453028"/>
            <a:ext cx="7732530" cy="1347723"/>
          </a:xfrm>
        </p:spPr>
        <p:txBody>
          <a:bodyPr/>
          <a:lstStyle/>
          <a:p>
            <a:pPr marL="106680" indent="0" algn="ctr">
              <a:buNone/>
            </a:pPr>
            <a:r>
              <a:rPr lang="en-US" sz="4800" b="1" dirty="0" err="1">
                <a:solidFill>
                  <a:srgbClr val="137EC0"/>
                </a:solidFill>
              </a:rPr>
              <a:t>Faataualofa</a:t>
            </a:r>
            <a:r>
              <a:rPr lang="en-US" sz="4800" b="1" dirty="0">
                <a:solidFill>
                  <a:srgbClr val="137EC0"/>
                </a:solidFill>
              </a:rPr>
              <a:t> </a:t>
            </a:r>
            <a:r>
              <a:rPr lang="en-US" sz="4800" b="1" dirty="0" err="1">
                <a:solidFill>
                  <a:srgbClr val="137EC0"/>
                </a:solidFill>
              </a:rPr>
              <a:t>Apelu</a:t>
            </a:r>
            <a:endParaRPr lang="en-US" sz="4800" b="1" dirty="0">
              <a:solidFill>
                <a:srgbClr val="137EC0"/>
              </a:solidFill>
            </a:endParaRPr>
          </a:p>
          <a:p>
            <a:pPr marL="106680" indent="0" algn="ctr">
              <a:buNone/>
            </a:pPr>
            <a:r>
              <a:rPr lang="en-US" sz="2800" i="1" dirty="0">
                <a:solidFill>
                  <a:srgbClr val="137EC0"/>
                </a:solidFill>
              </a:rPr>
              <a:t>ADS Program Lead</a:t>
            </a:r>
          </a:p>
        </p:txBody>
      </p:sp>
    </p:spTree>
    <p:extLst>
      <p:ext uri="{BB962C8B-B14F-4D97-AF65-F5344CB8AC3E}">
        <p14:creationId xmlns:p14="http://schemas.microsoft.com/office/powerpoint/2010/main" val="1218588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E98561-9245-6B06-B48B-3822443C88C1}"/>
              </a:ext>
            </a:extLst>
          </p:cNvPr>
          <p:cNvSpPr>
            <a:spLocks noGrp="1"/>
          </p:cNvSpPr>
          <p:nvPr>
            <p:ph type="body" idx="1"/>
          </p:nvPr>
        </p:nvSpPr>
        <p:spPr>
          <a:xfrm>
            <a:off x="697048" y="1596672"/>
            <a:ext cx="7732530" cy="3639493"/>
          </a:xfrm>
        </p:spPr>
        <p:txBody>
          <a:bodyPr/>
          <a:lstStyle/>
          <a:p>
            <a:pPr indent="-457200" fontAlgn="base">
              <a:lnSpc>
                <a:spcPct val="107000"/>
              </a:lnSpc>
              <a:spcBef>
                <a:spcPts val="0"/>
              </a:spcBef>
            </a:pPr>
            <a:r>
              <a:rPr lang="en-US" sz="3000" kern="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What topics would you like to learn more about during our meetings?</a:t>
            </a:r>
          </a:p>
          <a:p>
            <a:pPr marL="0" indent="0" fontAlgn="base">
              <a:lnSpc>
                <a:spcPct val="107000"/>
              </a:lnSpc>
              <a:spcBef>
                <a:spcPts val="0"/>
              </a:spcBef>
              <a:buNone/>
            </a:pPr>
            <a:endParaRPr lang="en-US" sz="3000" kern="1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indent="-457200" fontAlgn="base">
              <a:lnSpc>
                <a:spcPct val="107000"/>
              </a:lnSpc>
              <a:spcBef>
                <a:spcPts val="0"/>
              </a:spcBef>
            </a:pPr>
            <a:r>
              <a:rPr lang="en-US" sz="3000" kern="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What went well? How can we improve for next year?</a:t>
            </a:r>
          </a:p>
          <a:p>
            <a:pPr indent="-457200" fontAlgn="base">
              <a:lnSpc>
                <a:spcPct val="107000"/>
              </a:lnSpc>
              <a:spcBef>
                <a:spcPts val="0"/>
              </a:spcBef>
            </a:pPr>
            <a:endPar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indent="-457200" fontAlgn="base">
              <a:lnSpc>
                <a:spcPct val="107000"/>
              </a:lnSpc>
              <a:spcBef>
                <a:spcPts val="0"/>
              </a:spcBef>
            </a:pPr>
            <a:r>
              <a:rPr lang="en-US" sz="3000" kern="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What time works best for these meetings to occur?</a:t>
            </a:r>
          </a:p>
          <a:p>
            <a:pPr marL="0" indent="0" fontAlgn="base">
              <a:lnSpc>
                <a:spcPct val="107000"/>
              </a:lnSpc>
              <a:spcBef>
                <a:spcPts val="0"/>
              </a:spcBef>
              <a:buNone/>
            </a:pPr>
            <a:endParaRPr lang="en-US" sz="3000" kern="1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106680" indent="0">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Title 2">
            <a:extLst>
              <a:ext uri="{FF2B5EF4-FFF2-40B4-BE49-F238E27FC236}">
                <a16:creationId xmlns:a16="http://schemas.microsoft.com/office/drawing/2014/main" id="{4297C7D5-9705-69B2-1B95-F992409ED287}"/>
              </a:ext>
            </a:extLst>
          </p:cNvPr>
          <p:cNvSpPr>
            <a:spLocks noGrp="1"/>
          </p:cNvSpPr>
          <p:nvPr>
            <p:ph type="title"/>
          </p:nvPr>
        </p:nvSpPr>
        <p:spPr>
          <a:xfrm>
            <a:off x="697050" y="-27229"/>
            <a:ext cx="7732528" cy="1347723"/>
          </a:xfrm>
        </p:spPr>
        <p:txBody>
          <a:bodyPr/>
          <a:lstStyle/>
          <a:p>
            <a:r>
              <a:rPr lang="en-US" sz="4300" dirty="0">
                <a:latin typeface="Verdana" panose="020B0604030504040204" pitchFamily="34" charset="0"/>
                <a:ea typeface="Verdana" panose="020B0604030504040204" pitchFamily="34" charset="0"/>
                <a:cs typeface="Verdana" panose="020B0604030504040204" pitchFamily="34" charset="0"/>
              </a:rPr>
              <a:t>Large Group Discussion</a:t>
            </a:r>
          </a:p>
        </p:txBody>
      </p:sp>
    </p:spTree>
    <p:extLst>
      <p:ext uri="{BB962C8B-B14F-4D97-AF65-F5344CB8AC3E}">
        <p14:creationId xmlns:p14="http://schemas.microsoft.com/office/powerpoint/2010/main" val="1805190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1479A1-CA59-D397-F40A-0423027D648C}"/>
              </a:ext>
            </a:extLst>
          </p:cNvPr>
          <p:cNvSpPr>
            <a:spLocks noGrp="1"/>
          </p:cNvSpPr>
          <p:nvPr>
            <p:ph type="title"/>
          </p:nvPr>
        </p:nvSpPr>
        <p:spPr>
          <a:xfrm>
            <a:off x="685800" y="2388027"/>
            <a:ext cx="7772400" cy="2159859"/>
          </a:xfrm>
        </p:spPr>
        <p:txBody>
          <a:bodyPr/>
          <a:lstStyle/>
          <a:p>
            <a:pPr algn="ctr"/>
            <a:r>
              <a:rPr lang="en-US" dirty="0"/>
              <a:t>Network Updates, </a:t>
            </a:r>
            <a:br>
              <a:rPr lang="en-US" dirty="0"/>
            </a:br>
            <a:r>
              <a:rPr lang="en-US" dirty="0"/>
              <a:t>Announcements, &amp; Resources</a:t>
            </a:r>
          </a:p>
        </p:txBody>
      </p:sp>
    </p:spTree>
    <p:extLst>
      <p:ext uri="{BB962C8B-B14F-4D97-AF65-F5344CB8AC3E}">
        <p14:creationId xmlns:p14="http://schemas.microsoft.com/office/powerpoint/2010/main" val="343375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C98A68-ECE9-F945-5609-8C83784C23D7}"/>
              </a:ext>
            </a:extLst>
          </p:cNvPr>
          <p:cNvSpPr>
            <a:spLocks noGrp="1"/>
          </p:cNvSpPr>
          <p:nvPr>
            <p:ph type="body" idx="1"/>
          </p:nvPr>
        </p:nvSpPr>
        <p:spPr>
          <a:xfrm>
            <a:off x="705735" y="1171852"/>
            <a:ext cx="7732530" cy="4692374"/>
          </a:xfrm>
        </p:spPr>
        <p:txBody>
          <a:bodyPr/>
          <a:lstStyle/>
          <a:p>
            <a:pPr marL="342900" marR="0" lvl="0" indent="-342900" fontAlgn="base">
              <a:lnSpc>
                <a:spcPct val="107000"/>
              </a:lnSpc>
              <a:spcBef>
                <a:spcPts val="0"/>
              </a:spcBef>
              <a:spcAft>
                <a:spcPts val="0"/>
              </a:spcAft>
              <a:buFont typeface="Arial" panose="020B0604020202020204" pitchFamily="34" charset="0"/>
              <a:buChar char="•"/>
            </a:pPr>
            <a:r>
              <a:rPr lang="en-US" sz="1500" b="1"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Disability Fundamentals for Managers Training </a:t>
            </a:r>
          </a:p>
          <a:p>
            <a:pPr marL="800100" lvl="1" indent="-342900" fontAlgn="base">
              <a:lnSpc>
                <a:spcPct val="107000"/>
              </a:lnSpc>
              <a:spcBef>
                <a:spcPts val="0"/>
              </a:spcBef>
              <a:buFont typeface="Arial" panose="020B0604020202020204" pitchFamily="34" charset="0"/>
              <a:buChar char="•"/>
            </a:pPr>
            <a:r>
              <a:rPr lang="en-US" sz="15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Free, open-source, 30-minute interactive training that helps managers learn about disability awareness, etiquette, disclosures and accommodations, and holding accessible meetings and event</a:t>
            </a:r>
          </a:p>
          <a:p>
            <a:pPr marL="800100" lvl="1" indent="-342900" fontAlgn="base">
              <a:lnSpc>
                <a:spcPct val="107000"/>
              </a:lnSpc>
              <a:spcBef>
                <a:spcPts val="0"/>
              </a:spcBef>
              <a:buFont typeface="Arial" panose="020B0604020202020204" pitchFamily="34" charset="0"/>
              <a:buChar char="•"/>
            </a:pPr>
            <a:r>
              <a:rPr lang="en-US" sz="1500" kern="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https://disabilityin.org/resource/disability-fundamentals-training-for-managers/</a:t>
            </a:r>
            <a:endParaRPr lang="en-US" sz="1500" kern="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p>
            <a:pPr marL="914400" marR="0" lvl="2" indent="0" fontAlgn="base">
              <a:lnSpc>
                <a:spcPct val="107000"/>
              </a:lnSpc>
              <a:spcBef>
                <a:spcPts val="0"/>
              </a:spcBef>
              <a:spcAft>
                <a:spcPts val="0"/>
              </a:spcAft>
              <a:buNone/>
            </a:pPr>
            <a:endParaRPr lang="en-US" sz="15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Arial" panose="020B0604020202020204" pitchFamily="34" charset="0"/>
              <a:buChar char="•"/>
            </a:pPr>
            <a:r>
              <a:rPr lang="en-US" sz="1500" b="1"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Toolkit For People With Disabilities (Northwest ADA Center)</a:t>
            </a:r>
            <a:endParaRPr lang="en-US" sz="1500" b="1" kern="1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fontAlgn="base">
              <a:lnSpc>
                <a:spcPct val="107000"/>
              </a:lnSpc>
              <a:spcBef>
                <a:spcPts val="0"/>
              </a:spcBef>
              <a:buFont typeface="Arial" panose="020B0604020202020204" pitchFamily="34" charset="0"/>
              <a:buChar char="•"/>
            </a:pPr>
            <a:r>
              <a:rPr lang="en-US" sz="15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Intended to provide information and guidance about the Americans with Disabilities Act (ADA) to people with disabilities. Included are materials that may promote equal opportunity in employment and equal access to goods and services.</a:t>
            </a:r>
            <a:endParaRPr lang="en-US" sz="15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fontAlgn="base">
              <a:lnSpc>
                <a:spcPct val="107000"/>
              </a:lnSpc>
              <a:spcBef>
                <a:spcPts val="0"/>
              </a:spcBef>
              <a:buFont typeface="Arial" panose="020B0604020202020204" pitchFamily="34" charset="0"/>
              <a:buChar char="•"/>
            </a:pPr>
            <a:r>
              <a:rPr lang="en-US" sz="1500" kern="100" dirty="0">
                <a:solidFill>
                  <a:schemeClr val="bg2"/>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https://nwadacenter.org/audience/people-disabilities</a:t>
            </a:r>
            <a:endParaRPr lang="en-US" sz="1500" kern="1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p>
            <a:pPr marL="914400" marR="0" lvl="2" indent="0" fontAlgn="base">
              <a:lnSpc>
                <a:spcPct val="107000"/>
              </a:lnSpc>
              <a:spcBef>
                <a:spcPts val="0"/>
              </a:spcBef>
              <a:spcAft>
                <a:spcPts val="0"/>
              </a:spcAft>
              <a:buNone/>
            </a:pPr>
            <a:endParaRPr lang="en-US" sz="15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Arial" panose="020B0604020202020204" pitchFamily="34" charset="0"/>
              <a:buChar char="•"/>
            </a:pPr>
            <a:r>
              <a:rPr lang="en-US" sz="1500" b="1" kern="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CareLearn</a:t>
            </a:r>
            <a:r>
              <a:rPr lang="en-US" sz="1500"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(DSHS)</a:t>
            </a:r>
            <a:endParaRPr lang="en-US" sz="1500" b="1"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fontAlgn="base">
              <a:lnSpc>
                <a:spcPct val="107000"/>
              </a:lnSpc>
              <a:spcBef>
                <a:spcPts val="0"/>
              </a:spcBef>
              <a:buFont typeface="Arial" panose="020B0604020202020204" pitchFamily="34" charset="0"/>
              <a:buChar char="•"/>
            </a:pPr>
            <a:r>
              <a:rPr lang="en-US" sz="15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If you are a long-term care professional working in an adult family home, assisted living facility, enhanced services facility and/or in-home care settings, </a:t>
            </a:r>
            <a:r>
              <a:rPr lang="en-US" sz="1500"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CareLearn</a:t>
            </a:r>
            <a:r>
              <a:rPr lang="en-US" sz="15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Washington is a</a:t>
            </a:r>
            <a:r>
              <a:rPr lang="en-US" sz="15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free online training portal to help you access convenient, affordable and quality online training. </a:t>
            </a:r>
            <a:endParaRPr lang="en-US" sz="15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fontAlgn="base">
              <a:lnSpc>
                <a:spcPct val="107000"/>
              </a:lnSpc>
              <a:spcBef>
                <a:spcPts val="0"/>
              </a:spcBef>
              <a:buFont typeface="Arial" panose="020B0604020202020204" pitchFamily="34" charset="0"/>
              <a:buChar char="•"/>
            </a:pPr>
            <a:r>
              <a:rPr lang="en-US" sz="1500" kern="100" dirty="0">
                <a:solidFill>
                  <a:schemeClr val="bg2"/>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https://carelearnwa.com/</a:t>
            </a:r>
            <a:endParaRPr lang="en-US" sz="15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106680" indent="0">
              <a:buNone/>
            </a:pPr>
            <a:endParaRPr lang="en-US" dirty="0"/>
          </a:p>
        </p:txBody>
      </p:sp>
      <p:sp>
        <p:nvSpPr>
          <p:cNvPr id="3" name="Title 2">
            <a:extLst>
              <a:ext uri="{FF2B5EF4-FFF2-40B4-BE49-F238E27FC236}">
                <a16:creationId xmlns:a16="http://schemas.microsoft.com/office/drawing/2014/main" id="{786BC53B-A932-E6D8-6407-DBE5AA1B43B1}"/>
              </a:ext>
            </a:extLst>
          </p:cNvPr>
          <p:cNvSpPr>
            <a:spLocks noGrp="1"/>
          </p:cNvSpPr>
          <p:nvPr>
            <p:ph type="title"/>
          </p:nvPr>
        </p:nvSpPr>
        <p:spPr>
          <a:xfrm>
            <a:off x="705736" y="0"/>
            <a:ext cx="7732528" cy="1347723"/>
          </a:xfrm>
        </p:spPr>
        <p:txBody>
          <a:bodyPr anchor="ctr"/>
          <a:lstStyle/>
          <a:p>
            <a:r>
              <a:rPr lang="en-US" dirty="0"/>
              <a:t>Disability Related Resources</a:t>
            </a:r>
          </a:p>
        </p:txBody>
      </p:sp>
    </p:spTree>
    <p:extLst>
      <p:ext uri="{BB962C8B-B14F-4D97-AF65-F5344CB8AC3E}">
        <p14:creationId xmlns:p14="http://schemas.microsoft.com/office/powerpoint/2010/main" val="373107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C98A68-ECE9-F945-5609-8C83784C23D7}"/>
              </a:ext>
            </a:extLst>
          </p:cNvPr>
          <p:cNvSpPr>
            <a:spLocks noGrp="1"/>
          </p:cNvSpPr>
          <p:nvPr>
            <p:ph type="body" idx="1"/>
          </p:nvPr>
        </p:nvSpPr>
        <p:spPr>
          <a:xfrm>
            <a:off x="408372" y="1840089"/>
            <a:ext cx="8327254" cy="4035426"/>
          </a:xfrm>
        </p:spPr>
        <p:txBody>
          <a:bodyPr/>
          <a:lstStyle/>
          <a:p>
            <a:pPr marL="106680" indent="0" algn="ctr">
              <a:buNone/>
            </a:pPr>
            <a:r>
              <a:rPr lang="en-US"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r>
              <a:rPr lang="en-US"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Starting this November, everyone who lives in Washington state will have the opportunity to buy health and dental insurance through </a:t>
            </a:r>
            <a:r>
              <a:rPr lang="en-US" i="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Washington Healthplanfinder</a:t>
            </a:r>
            <a:r>
              <a:rPr lang="en-US"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regardless of immigration status.</a:t>
            </a:r>
            <a:r>
              <a:rPr lang="en-US"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lang="en-US"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06680" indent="0" algn="ctr">
              <a:buNone/>
            </a:pPr>
            <a:endParaRPr lang="en-US" kern="1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563881" lvl="1" indent="0" algn="ctr">
              <a:buNone/>
            </a:pPr>
            <a:r>
              <a:rPr lang="en-US" dirty="0">
                <a:solidFill>
                  <a:schemeClr val="tx1"/>
                </a:solidFill>
                <a:hlinkClick r:id="rId2"/>
              </a:rPr>
              <a:t>https://www.wahealthplanfinder.org/us/en/health-coverage/who-can-sign-up/immigrants.html</a:t>
            </a:r>
            <a:endParaRPr lang="en-US" dirty="0">
              <a:solidFill>
                <a:schemeClr val="tx1"/>
              </a:solidFill>
            </a:endParaRPr>
          </a:p>
          <a:p>
            <a:pPr marL="563881" lvl="1" indent="0" algn="ctr">
              <a:buNone/>
            </a:pPr>
            <a:endParaRPr lang="en-US" dirty="0">
              <a:solidFill>
                <a:schemeClr val="tx1"/>
              </a:solidFill>
            </a:endParaRPr>
          </a:p>
        </p:txBody>
      </p:sp>
      <p:sp>
        <p:nvSpPr>
          <p:cNvPr id="3" name="Title 2">
            <a:extLst>
              <a:ext uri="{FF2B5EF4-FFF2-40B4-BE49-F238E27FC236}">
                <a16:creationId xmlns:a16="http://schemas.microsoft.com/office/drawing/2014/main" id="{786BC53B-A932-E6D8-6407-DBE5AA1B43B1}"/>
              </a:ext>
            </a:extLst>
          </p:cNvPr>
          <p:cNvSpPr>
            <a:spLocks noGrp="1"/>
          </p:cNvSpPr>
          <p:nvPr>
            <p:ph type="title"/>
          </p:nvPr>
        </p:nvSpPr>
        <p:spPr>
          <a:xfrm>
            <a:off x="95455" y="748891"/>
            <a:ext cx="8953089" cy="673862"/>
          </a:xfrm>
        </p:spPr>
        <p:txBody>
          <a:bodyPr anchor="ctr"/>
          <a:lstStyle/>
          <a:p>
            <a:pPr algn="ctr"/>
            <a:r>
              <a:rPr lang="en-US" sz="3200" dirty="0"/>
              <a:t>Resource for Undocumented Immigrants:</a:t>
            </a:r>
            <a:br>
              <a:rPr lang="en-US" sz="3200" dirty="0"/>
            </a:br>
            <a:r>
              <a:rPr lang="en-US" sz="4800" dirty="0"/>
              <a:t>WA Healthplanfinder</a:t>
            </a:r>
          </a:p>
        </p:txBody>
      </p:sp>
    </p:spTree>
    <p:extLst>
      <p:ext uri="{BB962C8B-B14F-4D97-AF65-F5344CB8AC3E}">
        <p14:creationId xmlns:p14="http://schemas.microsoft.com/office/powerpoint/2010/main" val="1998481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0C8552-0B3E-F6A9-307E-D83A2CE8ACED}"/>
              </a:ext>
            </a:extLst>
          </p:cNvPr>
          <p:cNvSpPr>
            <a:spLocks noGrp="1"/>
          </p:cNvSpPr>
          <p:nvPr>
            <p:ph type="title"/>
          </p:nvPr>
        </p:nvSpPr>
        <p:spPr>
          <a:xfrm>
            <a:off x="705736" y="2081277"/>
            <a:ext cx="7732528" cy="1347723"/>
          </a:xfrm>
        </p:spPr>
        <p:txBody>
          <a:bodyPr/>
          <a:lstStyle/>
          <a:p>
            <a:pPr algn="ctr"/>
            <a:r>
              <a:rPr lang="en-US" dirty="0"/>
              <a:t>Thank you for joining us today!</a:t>
            </a:r>
          </a:p>
        </p:txBody>
      </p:sp>
    </p:spTree>
    <p:extLst>
      <p:ext uri="{BB962C8B-B14F-4D97-AF65-F5344CB8AC3E}">
        <p14:creationId xmlns:p14="http://schemas.microsoft.com/office/powerpoint/2010/main" val="2745999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ction Button: Video 12">
            <a:hlinkClick r:id="" action="ppaction://noaction" highlightClick="1"/>
            <a:extLst>
              <a:ext uri="{FF2B5EF4-FFF2-40B4-BE49-F238E27FC236}">
                <a16:creationId xmlns:a16="http://schemas.microsoft.com/office/drawing/2014/main" id="{D7590BA5-548D-ACA8-5D10-17797FFC2F26}"/>
              </a:ext>
            </a:extLst>
          </p:cNvPr>
          <p:cNvSpPr/>
          <p:nvPr/>
        </p:nvSpPr>
        <p:spPr>
          <a:xfrm>
            <a:off x="1852658" y="1267737"/>
            <a:ext cx="1818283" cy="1636028"/>
          </a:xfrm>
          <a:custGeom>
            <a:avLst/>
            <a:gdLst>
              <a:gd name="connsiteX0" fmla="*/ 0 w 1818283"/>
              <a:gd name="connsiteY0" fmla="*/ 0 h 1636028"/>
              <a:gd name="connsiteX1" fmla="*/ 1818283 w 1818283"/>
              <a:gd name="connsiteY1" fmla="*/ 0 h 1636028"/>
              <a:gd name="connsiteX2" fmla="*/ 1818283 w 1818283"/>
              <a:gd name="connsiteY2" fmla="*/ 1636028 h 1636028"/>
              <a:gd name="connsiteX3" fmla="*/ 0 w 1818283"/>
              <a:gd name="connsiteY3" fmla="*/ 1636028 h 1636028"/>
              <a:gd name="connsiteX4" fmla="*/ 0 w 1818283"/>
              <a:gd name="connsiteY4" fmla="*/ 0 h 1636028"/>
              <a:gd name="connsiteX5" fmla="*/ 295631 w 1818283"/>
              <a:gd name="connsiteY5" fmla="*/ 504442 h 1636028"/>
              <a:gd name="connsiteX6" fmla="*/ 295631 w 1818283"/>
              <a:gd name="connsiteY6" fmla="*/ 747290 h 1636028"/>
              <a:gd name="connsiteX7" fmla="*/ 378284 w 1818283"/>
              <a:gd name="connsiteY7" fmla="*/ 747290 h 1636028"/>
              <a:gd name="connsiteX8" fmla="*/ 403847 w 1818283"/>
              <a:gd name="connsiteY8" fmla="*/ 719568 h 1636028"/>
              <a:gd name="connsiteX9" fmla="*/ 427706 w 1818283"/>
              <a:gd name="connsiteY9" fmla="*/ 719568 h 1636028"/>
              <a:gd name="connsiteX10" fmla="*/ 427706 w 1818283"/>
              <a:gd name="connsiteY10" fmla="*/ 1090231 h 1636028"/>
              <a:gd name="connsiteX11" fmla="*/ 1261910 w 1818283"/>
              <a:gd name="connsiteY11" fmla="*/ 1090231 h 1636028"/>
              <a:gd name="connsiteX12" fmla="*/ 1261910 w 1818283"/>
              <a:gd name="connsiteY12" fmla="*/ 962416 h 1636028"/>
              <a:gd name="connsiteX13" fmla="*/ 1393985 w 1818283"/>
              <a:gd name="connsiteY13" fmla="*/ 962416 h 1636028"/>
              <a:gd name="connsiteX14" fmla="*/ 1465561 w 1818283"/>
              <a:gd name="connsiteY14" fmla="*/ 1032743 h 1636028"/>
              <a:gd name="connsiteX15" fmla="*/ 1522652 w 1818283"/>
              <a:gd name="connsiteY15" fmla="*/ 1032743 h 1636028"/>
              <a:gd name="connsiteX16" fmla="*/ 1522652 w 1818283"/>
              <a:gd name="connsiteY16" fmla="*/ 581131 h 1636028"/>
              <a:gd name="connsiteX17" fmla="*/ 1465561 w 1818283"/>
              <a:gd name="connsiteY17" fmla="*/ 581131 h 1636028"/>
              <a:gd name="connsiteX18" fmla="*/ 1416140 w 1818283"/>
              <a:gd name="connsiteY18" fmla="*/ 630098 h 1636028"/>
              <a:gd name="connsiteX19" fmla="*/ 1261910 w 1818283"/>
              <a:gd name="connsiteY19" fmla="*/ 630098 h 1636028"/>
              <a:gd name="connsiteX20" fmla="*/ 1261910 w 1818283"/>
              <a:gd name="connsiteY20" fmla="*/ 581131 h 1636028"/>
              <a:gd name="connsiteX21" fmla="*/ 1213340 w 1818283"/>
              <a:gd name="connsiteY21" fmla="*/ 530005 h 1636028"/>
              <a:gd name="connsiteX22" fmla="*/ 403847 w 1818283"/>
              <a:gd name="connsiteY22" fmla="*/ 530005 h 1636028"/>
              <a:gd name="connsiteX23" fmla="*/ 378284 w 1818283"/>
              <a:gd name="connsiteY23" fmla="*/ 504442 h 1636028"/>
              <a:gd name="connsiteX24" fmla="*/ 295631 w 1818283"/>
              <a:gd name="connsiteY24" fmla="*/ 504442 h 1636028"/>
              <a:gd name="connsiteX0" fmla="*/ 295631 w 1818283"/>
              <a:gd name="connsiteY0" fmla="*/ 504442 h 1636028"/>
              <a:gd name="connsiteX1" fmla="*/ 295631 w 1818283"/>
              <a:gd name="connsiteY1" fmla="*/ 747290 h 1636028"/>
              <a:gd name="connsiteX2" fmla="*/ 378284 w 1818283"/>
              <a:gd name="connsiteY2" fmla="*/ 747290 h 1636028"/>
              <a:gd name="connsiteX3" fmla="*/ 403847 w 1818283"/>
              <a:gd name="connsiteY3" fmla="*/ 719568 h 1636028"/>
              <a:gd name="connsiteX4" fmla="*/ 427706 w 1818283"/>
              <a:gd name="connsiteY4" fmla="*/ 719568 h 1636028"/>
              <a:gd name="connsiteX5" fmla="*/ 427706 w 1818283"/>
              <a:gd name="connsiteY5" fmla="*/ 1090231 h 1636028"/>
              <a:gd name="connsiteX6" fmla="*/ 1261910 w 1818283"/>
              <a:gd name="connsiteY6" fmla="*/ 1090231 h 1636028"/>
              <a:gd name="connsiteX7" fmla="*/ 1261910 w 1818283"/>
              <a:gd name="connsiteY7" fmla="*/ 962416 h 1636028"/>
              <a:gd name="connsiteX8" fmla="*/ 1393985 w 1818283"/>
              <a:gd name="connsiteY8" fmla="*/ 962416 h 1636028"/>
              <a:gd name="connsiteX9" fmla="*/ 1465561 w 1818283"/>
              <a:gd name="connsiteY9" fmla="*/ 1032743 h 1636028"/>
              <a:gd name="connsiteX10" fmla="*/ 1522652 w 1818283"/>
              <a:gd name="connsiteY10" fmla="*/ 1032743 h 1636028"/>
              <a:gd name="connsiteX11" fmla="*/ 1522652 w 1818283"/>
              <a:gd name="connsiteY11" fmla="*/ 581131 h 1636028"/>
              <a:gd name="connsiteX12" fmla="*/ 1465561 w 1818283"/>
              <a:gd name="connsiteY12" fmla="*/ 581131 h 1636028"/>
              <a:gd name="connsiteX13" fmla="*/ 1416140 w 1818283"/>
              <a:gd name="connsiteY13" fmla="*/ 630098 h 1636028"/>
              <a:gd name="connsiteX14" fmla="*/ 1261910 w 1818283"/>
              <a:gd name="connsiteY14" fmla="*/ 630098 h 1636028"/>
              <a:gd name="connsiteX15" fmla="*/ 1261910 w 1818283"/>
              <a:gd name="connsiteY15" fmla="*/ 581131 h 1636028"/>
              <a:gd name="connsiteX16" fmla="*/ 1213340 w 1818283"/>
              <a:gd name="connsiteY16" fmla="*/ 530005 h 1636028"/>
              <a:gd name="connsiteX17" fmla="*/ 403847 w 1818283"/>
              <a:gd name="connsiteY17" fmla="*/ 530005 h 1636028"/>
              <a:gd name="connsiteX18" fmla="*/ 378284 w 1818283"/>
              <a:gd name="connsiteY18" fmla="*/ 504442 h 1636028"/>
              <a:gd name="connsiteX19" fmla="*/ 295631 w 1818283"/>
              <a:gd name="connsiteY19" fmla="*/ 504442 h 1636028"/>
              <a:gd name="connsiteX0" fmla="*/ 295631 w 1818283"/>
              <a:gd name="connsiteY0" fmla="*/ 504442 h 1636028"/>
              <a:gd name="connsiteX1" fmla="*/ 378284 w 1818283"/>
              <a:gd name="connsiteY1" fmla="*/ 504442 h 1636028"/>
              <a:gd name="connsiteX2" fmla="*/ 403847 w 1818283"/>
              <a:gd name="connsiteY2" fmla="*/ 530005 h 1636028"/>
              <a:gd name="connsiteX3" fmla="*/ 1213340 w 1818283"/>
              <a:gd name="connsiteY3" fmla="*/ 530005 h 1636028"/>
              <a:gd name="connsiteX4" fmla="*/ 1261910 w 1818283"/>
              <a:gd name="connsiteY4" fmla="*/ 581131 h 1636028"/>
              <a:gd name="connsiteX5" fmla="*/ 1261910 w 1818283"/>
              <a:gd name="connsiteY5" fmla="*/ 630098 h 1636028"/>
              <a:gd name="connsiteX6" fmla="*/ 1416140 w 1818283"/>
              <a:gd name="connsiteY6" fmla="*/ 630098 h 1636028"/>
              <a:gd name="connsiteX7" fmla="*/ 1465561 w 1818283"/>
              <a:gd name="connsiteY7" fmla="*/ 581131 h 1636028"/>
              <a:gd name="connsiteX8" fmla="*/ 1522652 w 1818283"/>
              <a:gd name="connsiteY8" fmla="*/ 581131 h 1636028"/>
              <a:gd name="connsiteX9" fmla="*/ 1522652 w 1818283"/>
              <a:gd name="connsiteY9" fmla="*/ 1032743 h 1636028"/>
              <a:gd name="connsiteX10" fmla="*/ 1465561 w 1818283"/>
              <a:gd name="connsiteY10" fmla="*/ 1032743 h 1636028"/>
              <a:gd name="connsiteX11" fmla="*/ 1393985 w 1818283"/>
              <a:gd name="connsiteY11" fmla="*/ 962416 h 1636028"/>
              <a:gd name="connsiteX12" fmla="*/ 1261910 w 1818283"/>
              <a:gd name="connsiteY12" fmla="*/ 962416 h 1636028"/>
              <a:gd name="connsiteX13" fmla="*/ 1261910 w 1818283"/>
              <a:gd name="connsiteY13" fmla="*/ 1090231 h 1636028"/>
              <a:gd name="connsiteX14" fmla="*/ 427706 w 1818283"/>
              <a:gd name="connsiteY14" fmla="*/ 1090231 h 1636028"/>
              <a:gd name="connsiteX15" fmla="*/ 427706 w 1818283"/>
              <a:gd name="connsiteY15" fmla="*/ 719568 h 1636028"/>
              <a:gd name="connsiteX16" fmla="*/ 403847 w 1818283"/>
              <a:gd name="connsiteY16" fmla="*/ 719568 h 1636028"/>
              <a:gd name="connsiteX17" fmla="*/ 378284 w 1818283"/>
              <a:gd name="connsiteY17" fmla="*/ 747290 h 1636028"/>
              <a:gd name="connsiteX18" fmla="*/ 295631 w 1818283"/>
              <a:gd name="connsiteY18" fmla="*/ 747290 h 1636028"/>
              <a:gd name="connsiteX19" fmla="*/ 295631 w 1818283"/>
              <a:gd name="connsiteY19" fmla="*/ 504442 h 1636028"/>
              <a:gd name="connsiteX0" fmla="*/ 0 w 1818283"/>
              <a:gd name="connsiteY0" fmla="*/ 0 h 1636028"/>
              <a:gd name="connsiteX1" fmla="*/ 1818283 w 1818283"/>
              <a:gd name="connsiteY1" fmla="*/ 0 h 1636028"/>
              <a:gd name="connsiteX2" fmla="*/ 1818283 w 1818283"/>
              <a:gd name="connsiteY2" fmla="*/ 1636028 h 1636028"/>
              <a:gd name="connsiteX3" fmla="*/ 0 w 1818283"/>
              <a:gd name="connsiteY3" fmla="*/ 1636028 h 1636028"/>
              <a:gd name="connsiteX4" fmla="*/ 0 w 1818283"/>
              <a:gd name="connsiteY4" fmla="*/ 0 h 1636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283" h="1636028" stroke="0" extrusionOk="0">
                <a:moveTo>
                  <a:pt x="0" y="0"/>
                </a:moveTo>
                <a:cubicBezTo>
                  <a:pt x="272130" y="-48064"/>
                  <a:pt x="1148560" y="55959"/>
                  <a:pt x="1818283" y="0"/>
                </a:cubicBezTo>
                <a:cubicBezTo>
                  <a:pt x="1747474" y="307395"/>
                  <a:pt x="1878851" y="951487"/>
                  <a:pt x="1818283" y="1636028"/>
                </a:cubicBezTo>
                <a:cubicBezTo>
                  <a:pt x="1488028" y="1496709"/>
                  <a:pt x="324092" y="1749444"/>
                  <a:pt x="0" y="1636028"/>
                </a:cubicBezTo>
                <a:cubicBezTo>
                  <a:pt x="-58891" y="915379"/>
                  <a:pt x="-43841" y="512743"/>
                  <a:pt x="0" y="0"/>
                </a:cubicBezTo>
                <a:close/>
                <a:moveTo>
                  <a:pt x="295631" y="504442"/>
                </a:moveTo>
                <a:cubicBezTo>
                  <a:pt x="316020" y="566783"/>
                  <a:pt x="285222" y="636517"/>
                  <a:pt x="295631" y="747290"/>
                </a:cubicBezTo>
                <a:cubicBezTo>
                  <a:pt x="335263" y="748512"/>
                  <a:pt x="347953" y="745984"/>
                  <a:pt x="378284" y="747290"/>
                </a:cubicBezTo>
                <a:cubicBezTo>
                  <a:pt x="379985" y="741210"/>
                  <a:pt x="397492" y="730687"/>
                  <a:pt x="403847" y="719568"/>
                </a:cubicBezTo>
                <a:cubicBezTo>
                  <a:pt x="407250" y="718008"/>
                  <a:pt x="423957" y="718898"/>
                  <a:pt x="427706" y="719568"/>
                </a:cubicBezTo>
                <a:cubicBezTo>
                  <a:pt x="454256" y="851831"/>
                  <a:pt x="412676" y="998742"/>
                  <a:pt x="427706" y="1090231"/>
                </a:cubicBezTo>
                <a:cubicBezTo>
                  <a:pt x="732517" y="1157936"/>
                  <a:pt x="984880" y="1033665"/>
                  <a:pt x="1261910" y="1090231"/>
                </a:cubicBezTo>
                <a:cubicBezTo>
                  <a:pt x="1265207" y="1045129"/>
                  <a:pt x="1268800" y="1019214"/>
                  <a:pt x="1261910" y="962416"/>
                </a:cubicBezTo>
                <a:cubicBezTo>
                  <a:pt x="1281529" y="968137"/>
                  <a:pt x="1365062" y="970306"/>
                  <a:pt x="1393985" y="962416"/>
                </a:cubicBezTo>
                <a:cubicBezTo>
                  <a:pt x="1409120" y="979649"/>
                  <a:pt x="1432808" y="996120"/>
                  <a:pt x="1465561" y="1032743"/>
                </a:cubicBezTo>
                <a:cubicBezTo>
                  <a:pt x="1491516" y="1036373"/>
                  <a:pt x="1503900" y="1028949"/>
                  <a:pt x="1522652" y="1032743"/>
                </a:cubicBezTo>
                <a:cubicBezTo>
                  <a:pt x="1553486" y="975452"/>
                  <a:pt x="1552018" y="779948"/>
                  <a:pt x="1522652" y="581131"/>
                </a:cubicBezTo>
                <a:cubicBezTo>
                  <a:pt x="1512019" y="581426"/>
                  <a:pt x="1490182" y="585990"/>
                  <a:pt x="1465561" y="581131"/>
                </a:cubicBezTo>
                <a:cubicBezTo>
                  <a:pt x="1445188" y="592944"/>
                  <a:pt x="1430349" y="622728"/>
                  <a:pt x="1416140" y="630098"/>
                </a:cubicBezTo>
                <a:cubicBezTo>
                  <a:pt x="1351681" y="632410"/>
                  <a:pt x="1304027" y="626698"/>
                  <a:pt x="1261910" y="630098"/>
                </a:cubicBezTo>
                <a:cubicBezTo>
                  <a:pt x="1259256" y="615624"/>
                  <a:pt x="1258428" y="597345"/>
                  <a:pt x="1261910" y="581131"/>
                </a:cubicBezTo>
                <a:cubicBezTo>
                  <a:pt x="1243996" y="567328"/>
                  <a:pt x="1230489" y="539674"/>
                  <a:pt x="1213340" y="530005"/>
                </a:cubicBezTo>
                <a:cubicBezTo>
                  <a:pt x="1046911" y="516982"/>
                  <a:pt x="491257" y="574770"/>
                  <a:pt x="403847" y="530005"/>
                </a:cubicBezTo>
                <a:cubicBezTo>
                  <a:pt x="395023" y="525762"/>
                  <a:pt x="385670" y="515598"/>
                  <a:pt x="378284" y="504442"/>
                </a:cubicBezTo>
                <a:cubicBezTo>
                  <a:pt x="358481" y="505615"/>
                  <a:pt x="311771" y="506093"/>
                  <a:pt x="295631" y="504442"/>
                </a:cubicBezTo>
                <a:close/>
              </a:path>
              <a:path w="1818283" h="1636028" fill="darken" stroke="0" extrusionOk="0">
                <a:moveTo>
                  <a:pt x="295631" y="504442"/>
                </a:moveTo>
                <a:cubicBezTo>
                  <a:pt x="282634" y="611861"/>
                  <a:pt x="283429" y="689159"/>
                  <a:pt x="295631" y="747290"/>
                </a:cubicBezTo>
                <a:cubicBezTo>
                  <a:pt x="327438" y="743959"/>
                  <a:pt x="347953" y="746346"/>
                  <a:pt x="378284" y="747290"/>
                </a:cubicBezTo>
                <a:cubicBezTo>
                  <a:pt x="387421" y="737163"/>
                  <a:pt x="392806" y="730800"/>
                  <a:pt x="403847" y="719568"/>
                </a:cubicBezTo>
                <a:cubicBezTo>
                  <a:pt x="406518" y="718364"/>
                  <a:pt x="417680" y="718464"/>
                  <a:pt x="427706" y="719568"/>
                </a:cubicBezTo>
                <a:cubicBezTo>
                  <a:pt x="425062" y="854071"/>
                  <a:pt x="409201" y="1020848"/>
                  <a:pt x="427706" y="1090231"/>
                </a:cubicBezTo>
                <a:cubicBezTo>
                  <a:pt x="576890" y="1075584"/>
                  <a:pt x="870249" y="1095295"/>
                  <a:pt x="1261910" y="1090231"/>
                </a:cubicBezTo>
                <a:cubicBezTo>
                  <a:pt x="1254836" y="1053512"/>
                  <a:pt x="1268946" y="990510"/>
                  <a:pt x="1261910" y="962416"/>
                </a:cubicBezTo>
                <a:cubicBezTo>
                  <a:pt x="1279846" y="964546"/>
                  <a:pt x="1338827" y="969546"/>
                  <a:pt x="1393985" y="962416"/>
                </a:cubicBezTo>
                <a:cubicBezTo>
                  <a:pt x="1413956" y="985140"/>
                  <a:pt x="1446824" y="1007918"/>
                  <a:pt x="1465561" y="1032743"/>
                </a:cubicBezTo>
                <a:cubicBezTo>
                  <a:pt x="1477791" y="1034436"/>
                  <a:pt x="1497702" y="1033866"/>
                  <a:pt x="1522652" y="1032743"/>
                </a:cubicBezTo>
                <a:cubicBezTo>
                  <a:pt x="1539759" y="961189"/>
                  <a:pt x="1538860" y="699732"/>
                  <a:pt x="1522652" y="581131"/>
                </a:cubicBezTo>
                <a:cubicBezTo>
                  <a:pt x="1498297" y="579823"/>
                  <a:pt x="1478360" y="583336"/>
                  <a:pt x="1465561" y="581131"/>
                </a:cubicBezTo>
                <a:cubicBezTo>
                  <a:pt x="1452559" y="602351"/>
                  <a:pt x="1431183" y="608371"/>
                  <a:pt x="1416140" y="630098"/>
                </a:cubicBezTo>
                <a:cubicBezTo>
                  <a:pt x="1391871" y="632754"/>
                  <a:pt x="1281034" y="636003"/>
                  <a:pt x="1261910" y="630098"/>
                </a:cubicBezTo>
                <a:cubicBezTo>
                  <a:pt x="1265941" y="619152"/>
                  <a:pt x="1263140" y="593072"/>
                  <a:pt x="1261910" y="581131"/>
                </a:cubicBezTo>
                <a:cubicBezTo>
                  <a:pt x="1239116" y="565929"/>
                  <a:pt x="1239592" y="551243"/>
                  <a:pt x="1213340" y="530005"/>
                </a:cubicBezTo>
                <a:cubicBezTo>
                  <a:pt x="868489" y="516758"/>
                  <a:pt x="713214" y="543743"/>
                  <a:pt x="403847" y="530005"/>
                </a:cubicBezTo>
                <a:cubicBezTo>
                  <a:pt x="395732" y="520868"/>
                  <a:pt x="383220" y="509093"/>
                  <a:pt x="378284" y="504442"/>
                </a:cubicBezTo>
                <a:cubicBezTo>
                  <a:pt x="358621" y="501691"/>
                  <a:pt x="329057" y="508180"/>
                  <a:pt x="295631" y="504442"/>
                </a:cubicBezTo>
                <a:close/>
              </a:path>
              <a:path w="1818283" h="1636028" fill="none" extrusionOk="0">
                <a:moveTo>
                  <a:pt x="295631" y="504442"/>
                </a:moveTo>
                <a:cubicBezTo>
                  <a:pt x="320933" y="506730"/>
                  <a:pt x="346169" y="502957"/>
                  <a:pt x="378284" y="504442"/>
                </a:cubicBezTo>
                <a:cubicBezTo>
                  <a:pt x="388248" y="513890"/>
                  <a:pt x="396138" y="518025"/>
                  <a:pt x="403847" y="530005"/>
                </a:cubicBezTo>
                <a:cubicBezTo>
                  <a:pt x="519284" y="467893"/>
                  <a:pt x="932400" y="584382"/>
                  <a:pt x="1213340" y="530005"/>
                </a:cubicBezTo>
                <a:cubicBezTo>
                  <a:pt x="1234374" y="557586"/>
                  <a:pt x="1258039" y="570815"/>
                  <a:pt x="1261910" y="581131"/>
                </a:cubicBezTo>
                <a:cubicBezTo>
                  <a:pt x="1264748" y="586679"/>
                  <a:pt x="1261845" y="617081"/>
                  <a:pt x="1261910" y="630098"/>
                </a:cubicBezTo>
                <a:cubicBezTo>
                  <a:pt x="1324966" y="617210"/>
                  <a:pt x="1396366" y="617445"/>
                  <a:pt x="1416140" y="630098"/>
                </a:cubicBezTo>
                <a:cubicBezTo>
                  <a:pt x="1439026" y="611506"/>
                  <a:pt x="1449026" y="605678"/>
                  <a:pt x="1465561" y="581131"/>
                </a:cubicBezTo>
                <a:cubicBezTo>
                  <a:pt x="1480635" y="585151"/>
                  <a:pt x="1516535" y="581517"/>
                  <a:pt x="1522652" y="581131"/>
                </a:cubicBezTo>
                <a:cubicBezTo>
                  <a:pt x="1562841" y="679610"/>
                  <a:pt x="1498345" y="838208"/>
                  <a:pt x="1522652" y="1032743"/>
                </a:cubicBezTo>
                <a:cubicBezTo>
                  <a:pt x="1501097" y="1035424"/>
                  <a:pt x="1485999" y="1031109"/>
                  <a:pt x="1465561" y="1032743"/>
                </a:cubicBezTo>
                <a:cubicBezTo>
                  <a:pt x="1451287" y="1026789"/>
                  <a:pt x="1412269" y="978100"/>
                  <a:pt x="1393985" y="962416"/>
                </a:cubicBezTo>
                <a:cubicBezTo>
                  <a:pt x="1363644" y="951231"/>
                  <a:pt x="1278457" y="955871"/>
                  <a:pt x="1261910" y="962416"/>
                </a:cubicBezTo>
                <a:cubicBezTo>
                  <a:pt x="1257378" y="993372"/>
                  <a:pt x="1261743" y="1049578"/>
                  <a:pt x="1261910" y="1090231"/>
                </a:cubicBezTo>
                <a:cubicBezTo>
                  <a:pt x="1117731" y="1015635"/>
                  <a:pt x="647652" y="1095766"/>
                  <a:pt x="427706" y="1090231"/>
                </a:cubicBezTo>
                <a:cubicBezTo>
                  <a:pt x="397648" y="975618"/>
                  <a:pt x="431912" y="852930"/>
                  <a:pt x="427706" y="719568"/>
                </a:cubicBezTo>
                <a:cubicBezTo>
                  <a:pt x="417252" y="717902"/>
                  <a:pt x="415454" y="718352"/>
                  <a:pt x="403847" y="719568"/>
                </a:cubicBezTo>
                <a:cubicBezTo>
                  <a:pt x="400803" y="723244"/>
                  <a:pt x="384758" y="740381"/>
                  <a:pt x="378284" y="747290"/>
                </a:cubicBezTo>
                <a:cubicBezTo>
                  <a:pt x="350660" y="746609"/>
                  <a:pt x="331390" y="746794"/>
                  <a:pt x="295631" y="747290"/>
                </a:cubicBezTo>
                <a:cubicBezTo>
                  <a:pt x="311147" y="716867"/>
                  <a:pt x="299256" y="560992"/>
                  <a:pt x="295631" y="504442"/>
                </a:cubicBezTo>
                <a:close/>
              </a:path>
              <a:path w="1818283" h="1636028" fill="none" extrusionOk="0">
                <a:moveTo>
                  <a:pt x="0" y="0"/>
                </a:moveTo>
                <a:cubicBezTo>
                  <a:pt x="625923" y="-153421"/>
                  <a:pt x="1385882" y="-66698"/>
                  <a:pt x="1818283" y="0"/>
                </a:cubicBezTo>
                <a:cubicBezTo>
                  <a:pt x="1692376" y="690542"/>
                  <a:pt x="1749545" y="912034"/>
                  <a:pt x="1818283" y="1636028"/>
                </a:cubicBezTo>
                <a:cubicBezTo>
                  <a:pt x="1229054" y="1688936"/>
                  <a:pt x="567620" y="1760079"/>
                  <a:pt x="0" y="1636028"/>
                </a:cubicBezTo>
                <a:cubicBezTo>
                  <a:pt x="11298" y="1292525"/>
                  <a:pt x="-2252" y="202631"/>
                  <a:pt x="0" y="0"/>
                </a:cubicBezTo>
                <a:close/>
              </a:path>
              <a:path w="1818283" h="1636028" fill="none" stroke="0" extrusionOk="0">
                <a:moveTo>
                  <a:pt x="295631" y="504442"/>
                </a:moveTo>
                <a:cubicBezTo>
                  <a:pt x="321090" y="499406"/>
                  <a:pt x="361784" y="505500"/>
                  <a:pt x="378284" y="504442"/>
                </a:cubicBezTo>
                <a:cubicBezTo>
                  <a:pt x="387957" y="510110"/>
                  <a:pt x="395090" y="524716"/>
                  <a:pt x="403847" y="530005"/>
                </a:cubicBezTo>
                <a:cubicBezTo>
                  <a:pt x="658740" y="589183"/>
                  <a:pt x="1005950" y="568554"/>
                  <a:pt x="1213340" y="530005"/>
                </a:cubicBezTo>
                <a:cubicBezTo>
                  <a:pt x="1227045" y="553578"/>
                  <a:pt x="1253272" y="575411"/>
                  <a:pt x="1261910" y="581131"/>
                </a:cubicBezTo>
                <a:cubicBezTo>
                  <a:pt x="1266222" y="588317"/>
                  <a:pt x="1265347" y="618509"/>
                  <a:pt x="1261910" y="630098"/>
                </a:cubicBezTo>
                <a:cubicBezTo>
                  <a:pt x="1317858" y="625709"/>
                  <a:pt x="1382237" y="624700"/>
                  <a:pt x="1416140" y="630098"/>
                </a:cubicBezTo>
                <a:cubicBezTo>
                  <a:pt x="1431377" y="610537"/>
                  <a:pt x="1440287" y="600579"/>
                  <a:pt x="1465561" y="581131"/>
                </a:cubicBezTo>
                <a:cubicBezTo>
                  <a:pt x="1477461" y="581373"/>
                  <a:pt x="1508556" y="584814"/>
                  <a:pt x="1522652" y="581131"/>
                </a:cubicBezTo>
                <a:cubicBezTo>
                  <a:pt x="1547629" y="768854"/>
                  <a:pt x="1486072" y="957703"/>
                  <a:pt x="1522652" y="1032743"/>
                </a:cubicBezTo>
                <a:cubicBezTo>
                  <a:pt x="1515070" y="1037355"/>
                  <a:pt x="1479760" y="1029395"/>
                  <a:pt x="1465561" y="1032743"/>
                </a:cubicBezTo>
                <a:cubicBezTo>
                  <a:pt x="1445756" y="1018354"/>
                  <a:pt x="1419191" y="996237"/>
                  <a:pt x="1393985" y="962416"/>
                </a:cubicBezTo>
                <a:cubicBezTo>
                  <a:pt x="1370872" y="958676"/>
                  <a:pt x="1318605" y="966325"/>
                  <a:pt x="1261910" y="962416"/>
                </a:cubicBezTo>
                <a:cubicBezTo>
                  <a:pt x="1256748" y="1021144"/>
                  <a:pt x="1251271" y="1026483"/>
                  <a:pt x="1261910" y="1090231"/>
                </a:cubicBezTo>
                <a:cubicBezTo>
                  <a:pt x="854625" y="1077890"/>
                  <a:pt x="809149" y="1102733"/>
                  <a:pt x="427706" y="1090231"/>
                </a:cubicBezTo>
                <a:cubicBezTo>
                  <a:pt x="408697" y="1040701"/>
                  <a:pt x="452706" y="761729"/>
                  <a:pt x="427706" y="719568"/>
                </a:cubicBezTo>
                <a:cubicBezTo>
                  <a:pt x="418754" y="719603"/>
                  <a:pt x="408845" y="721521"/>
                  <a:pt x="403847" y="719568"/>
                </a:cubicBezTo>
                <a:cubicBezTo>
                  <a:pt x="394419" y="730848"/>
                  <a:pt x="382523" y="741518"/>
                  <a:pt x="378284" y="747290"/>
                </a:cubicBezTo>
                <a:cubicBezTo>
                  <a:pt x="338143" y="749267"/>
                  <a:pt x="334599" y="752867"/>
                  <a:pt x="295631" y="747290"/>
                </a:cubicBezTo>
                <a:cubicBezTo>
                  <a:pt x="292667" y="638240"/>
                  <a:pt x="286016" y="557186"/>
                  <a:pt x="295631" y="504442"/>
                </a:cubicBezTo>
                <a:close/>
              </a:path>
              <a:path w="1818283" h="1636028" fill="none" stroke="0" extrusionOk="0">
                <a:moveTo>
                  <a:pt x="0" y="0"/>
                </a:moveTo>
                <a:cubicBezTo>
                  <a:pt x="272041" y="62140"/>
                  <a:pt x="1493892" y="-92983"/>
                  <a:pt x="1818283" y="0"/>
                </a:cubicBezTo>
                <a:cubicBezTo>
                  <a:pt x="1854618" y="396037"/>
                  <a:pt x="1940561" y="1053296"/>
                  <a:pt x="1818283" y="1636028"/>
                </a:cubicBezTo>
                <a:cubicBezTo>
                  <a:pt x="953322" y="1649166"/>
                  <a:pt x="187333" y="1542976"/>
                  <a:pt x="0" y="1636028"/>
                </a:cubicBezTo>
                <a:cubicBezTo>
                  <a:pt x="69971" y="1252992"/>
                  <a:pt x="36285" y="541780"/>
                  <a:pt x="0" y="0"/>
                </a:cubicBezTo>
                <a:close/>
              </a:path>
            </a:pathLst>
          </a:custGeom>
          <a:solidFill>
            <a:srgbClr val="FCB640"/>
          </a:solidFill>
          <a:ln w="50800">
            <a:solidFill>
              <a:schemeClr val="tx1"/>
            </a:solidFill>
            <a:extLst>
              <a:ext uri="{C807C97D-BFC1-408E-A445-0C87EB9F89A2}">
                <ask:lineSketchStyleProps xmlns:ask="http://schemas.microsoft.com/office/drawing/2018/sketchyshapes" sd="1219033472">
                  <a:prstGeom prst="actionButtonMovi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B3635E5-BB41-CB24-1D7A-47E9C2C92667}"/>
              </a:ext>
            </a:extLst>
          </p:cNvPr>
          <p:cNvSpPr txBox="1"/>
          <p:nvPr/>
        </p:nvSpPr>
        <p:spPr>
          <a:xfrm>
            <a:off x="1284664" y="2981542"/>
            <a:ext cx="2954269" cy="646331"/>
          </a:xfrm>
          <a:prstGeom prst="rect">
            <a:avLst/>
          </a:prstGeom>
          <a:noFill/>
        </p:spPr>
        <p:txBody>
          <a:bodyPr wrap="square" rtlCol="0">
            <a:spAutoFit/>
          </a:bodyPr>
          <a:lstStyle/>
          <a:p>
            <a:pPr algn="ctr"/>
            <a:r>
              <a:rPr lang="en-US" sz="1800" dirty="0">
                <a:latin typeface="+mn-lt"/>
                <a:ea typeface="Verdana" panose="020B0604030504040204" pitchFamily="34" charset="0"/>
                <a:cs typeface="Verdana" panose="020B0604030504040204" pitchFamily="34" charset="0"/>
              </a:rPr>
              <a:t>Video is not mandatory,</a:t>
            </a:r>
          </a:p>
          <a:p>
            <a:pPr algn="ctr"/>
            <a:r>
              <a:rPr lang="en-US" sz="1800" dirty="0">
                <a:latin typeface="+mn-lt"/>
                <a:ea typeface="Verdana" panose="020B0604030504040204" pitchFamily="34" charset="0"/>
                <a:cs typeface="Verdana" panose="020B0604030504040204" pitchFamily="34" charset="0"/>
              </a:rPr>
              <a:t>but encouraged.</a:t>
            </a:r>
          </a:p>
        </p:txBody>
      </p:sp>
      <p:sp>
        <p:nvSpPr>
          <p:cNvPr id="11" name="Action Button: Sound 10">
            <a:hlinkClick r:id="" action="ppaction://noaction" highlightClick="1">
              <a:snd r:embed="rId2" name="applause.wav"/>
            </a:hlinkClick>
            <a:extLst>
              <a:ext uri="{FF2B5EF4-FFF2-40B4-BE49-F238E27FC236}">
                <a16:creationId xmlns:a16="http://schemas.microsoft.com/office/drawing/2014/main" id="{EB84BF49-1551-362A-5D6D-AF4AB61FBFEB}"/>
              </a:ext>
            </a:extLst>
          </p:cNvPr>
          <p:cNvSpPr/>
          <p:nvPr/>
        </p:nvSpPr>
        <p:spPr>
          <a:xfrm>
            <a:off x="5512016" y="1207745"/>
            <a:ext cx="1905000" cy="1636028"/>
          </a:xfrm>
          <a:custGeom>
            <a:avLst/>
            <a:gdLst>
              <a:gd name="connsiteX0" fmla="*/ 0 w 1905000"/>
              <a:gd name="connsiteY0" fmla="*/ 0 h 1636028"/>
              <a:gd name="connsiteX1" fmla="*/ 1905000 w 1905000"/>
              <a:gd name="connsiteY1" fmla="*/ 0 h 1636028"/>
              <a:gd name="connsiteX2" fmla="*/ 1905000 w 1905000"/>
              <a:gd name="connsiteY2" fmla="*/ 1636028 h 1636028"/>
              <a:gd name="connsiteX3" fmla="*/ 0 w 1905000"/>
              <a:gd name="connsiteY3" fmla="*/ 1636028 h 1636028"/>
              <a:gd name="connsiteX4" fmla="*/ 0 w 1905000"/>
              <a:gd name="connsiteY4" fmla="*/ 0 h 1636028"/>
              <a:gd name="connsiteX5" fmla="*/ 338990 w 1905000"/>
              <a:gd name="connsiteY5" fmla="*/ 587948 h 1636028"/>
              <a:gd name="connsiteX6" fmla="*/ 338990 w 1905000"/>
              <a:gd name="connsiteY6" fmla="*/ 1048080 h 1636028"/>
              <a:gd name="connsiteX7" fmla="*/ 722434 w 1905000"/>
              <a:gd name="connsiteY7" fmla="*/ 1048080 h 1636028"/>
              <a:gd name="connsiteX8" fmla="*/ 1105878 w 1905000"/>
              <a:gd name="connsiteY8" fmla="*/ 1431525 h 1636028"/>
              <a:gd name="connsiteX9" fmla="*/ 1105878 w 1905000"/>
              <a:gd name="connsiteY9" fmla="*/ 204504 h 1636028"/>
              <a:gd name="connsiteX10" fmla="*/ 722434 w 1905000"/>
              <a:gd name="connsiteY10" fmla="*/ 587948 h 1636028"/>
              <a:gd name="connsiteX11" fmla="*/ 338990 w 1905000"/>
              <a:gd name="connsiteY11" fmla="*/ 587948 h 1636028"/>
              <a:gd name="connsiteX0" fmla="*/ 338990 w 1905000"/>
              <a:gd name="connsiteY0" fmla="*/ 587948 h 1636028"/>
              <a:gd name="connsiteX1" fmla="*/ 338990 w 1905000"/>
              <a:gd name="connsiteY1" fmla="*/ 1048080 h 1636028"/>
              <a:gd name="connsiteX2" fmla="*/ 722434 w 1905000"/>
              <a:gd name="connsiteY2" fmla="*/ 1048080 h 1636028"/>
              <a:gd name="connsiteX3" fmla="*/ 1105878 w 1905000"/>
              <a:gd name="connsiteY3" fmla="*/ 1431525 h 1636028"/>
              <a:gd name="connsiteX4" fmla="*/ 1105878 w 1905000"/>
              <a:gd name="connsiteY4" fmla="*/ 204504 h 1636028"/>
              <a:gd name="connsiteX5" fmla="*/ 722434 w 1905000"/>
              <a:gd name="connsiteY5" fmla="*/ 587948 h 1636028"/>
              <a:gd name="connsiteX6" fmla="*/ 338990 w 1905000"/>
              <a:gd name="connsiteY6" fmla="*/ 587948 h 1636028"/>
              <a:gd name="connsiteX0" fmla="*/ 338990 w 1905000"/>
              <a:gd name="connsiteY0" fmla="*/ 587948 h 1636028"/>
              <a:gd name="connsiteX1" fmla="*/ 722434 w 1905000"/>
              <a:gd name="connsiteY1" fmla="*/ 587948 h 1636028"/>
              <a:gd name="connsiteX2" fmla="*/ 1105878 w 1905000"/>
              <a:gd name="connsiteY2" fmla="*/ 204504 h 1636028"/>
              <a:gd name="connsiteX3" fmla="*/ 1105878 w 1905000"/>
              <a:gd name="connsiteY3" fmla="*/ 1431525 h 1636028"/>
              <a:gd name="connsiteX4" fmla="*/ 722434 w 1905000"/>
              <a:gd name="connsiteY4" fmla="*/ 1048080 h 1636028"/>
              <a:gd name="connsiteX5" fmla="*/ 338990 w 1905000"/>
              <a:gd name="connsiteY5" fmla="*/ 1048080 h 1636028"/>
              <a:gd name="connsiteX6" fmla="*/ 338990 w 1905000"/>
              <a:gd name="connsiteY6" fmla="*/ 587948 h 1636028"/>
              <a:gd name="connsiteX7" fmla="*/ 1259255 w 1905000"/>
              <a:gd name="connsiteY7" fmla="*/ 587948 h 1636028"/>
              <a:gd name="connsiteX8" fmla="*/ 1566011 w 1905000"/>
              <a:gd name="connsiteY8" fmla="*/ 357881 h 1636028"/>
              <a:gd name="connsiteX9" fmla="*/ 1259255 w 1905000"/>
              <a:gd name="connsiteY9" fmla="*/ 818014 h 1636028"/>
              <a:gd name="connsiteX10" fmla="*/ 1566011 w 1905000"/>
              <a:gd name="connsiteY10" fmla="*/ 818014 h 1636028"/>
              <a:gd name="connsiteX11" fmla="*/ 1259255 w 1905000"/>
              <a:gd name="connsiteY11" fmla="*/ 1048080 h 1636028"/>
              <a:gd name="connsiteX12" fmla="*/ 1566011 w 1905000"/>
              <a:gd name="connsiteY12" fmla="*/ 1278147 h 1636028"/>
              <a:gd name="connsiteX0" fmla="*/ 0 w 1905000"/>
              <a:gd name="connsiteY0" fmla="*/ 0 h 1636028"/>
              <a:gd name="connsiteX1" fmla="*/ 1905000 w 1905000"/>
              <a:gd name="connsiteY1" fmla="*/ 0 h 1636028"/>
              <a:gd name="connsiteX2" fmla="*/ 1905000 w 1905000"/>
              <a:gd name="connsiteY2" fmla="*/ 1636028 h 1636028"/>
              <a:gd name="connsiteX3" fmla="*/ 0 w 1905000"/>
              <a:gd name="connsiteY3" fmla="*/ 1636028 h 1636028"/>
              <a:gd name="connsiteX4" fmla="*/ 0 w 1905000"/>
              <a:gd name="connsiteY4" fmla="*/ 0 h 1636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0" h="1636028" stroke="0" extrusionOk="0">
                <a:moveTo>
                  <a:pt x="0" y="0"/>
                </a:moveTo>
                <a:cubicBezTo>
                  <a:pt x="212857" y="118645"/>
                  <a:pt x="1539747" y="116012"/>
                  <a:pt x="1905000" y="0"/>
                </a:cubicBezTo>
                <a:cubicBezTo>
                  <a:pt x="1834191" y="307395"/>
                  <a:pt x="1965568" y="951487"/>
                  <a:pt x="1905000" y="1636028"/>
                </a:cubicBezTo>
                <a:cubicBezTo>
                  <a:pt x="1158528" y="1770628"/>
                  <a:pt x="706534" y="1478832"/>
                  <a:pt x="0" y="1636028"/>
                </a:cubicBezTo>
                <a:cubicBezTo>
                  <a:pt x="-58891" y="915379"/>
                  <a:pt x="-43841" y="512743"/>
                  <a:pt x="0" y="0"/>
                </a:cubicBezTo>
                <a:close/>
                <a:moveTo>
                  <a:pt x="338990" y="587948"/>
                </a:moveTo>
                <a:cubicBezTo>
                  <a:pt x="346517" y="660288"/>
                  <a:pt x="313832" y="898348"/>
                  <a:pt x="338990" y="1048080"/>
                </a:cubicBezTo>
                <a:cubicBezTo>
                  <a:pt x="442776" y="1072273"/>
                  <a:pt x="602496" y="1059753"/>
                  <a:pt x="722434" y="1048080"/>
                </a:cubicBezTo>
                <a:cubicBezTo>
                  <a:pt x="741455" y="1124213"/>
                  <a:pt x="1039633" y="1393262"/>
                  <a:pt x="1105878" y="1431525"/>
                </a:cubicBezTo>
                <a:cubicBezTo>
                  <a:pt x="1080126" y="1077974"/>
                  <a:pt x="1028170" y="713320"/>
                  <a:pt x="1105878" y="204504"/>
                </a:cubicBezTo>
                <a:cubicBezTo>
                  <a:pt x="1020918" y="242174"/>
                  <a:pt x="809062" y="561550"/>
                  <a:pt x="722434" y="587948"/>
                </a:cubicBezTo>
                <a:cubicBezTo>
                  <a:pt x="671358" y="558171"/>
                  <a:pt x="408415" y="582638"/>
                  <a:pt x="338990" y="587948"/>
                </a:cubicBezTo>
                <a:close/>
              </a:path>
              <a:path w="1905000" h="1636028" fill="darken" stroke="0" extrusionOk="0">
                <a:moveTo>
                  <a:pt x="338990" y="587948"/>
                </a:moveTo>
                <a:cubicBezTo>
                  <a:pt x="372153" y="748264"/>
                  <a:pt x="318342" y="866045"/>
                  <a:pt x="338990" y="1048080"/>
                </a:cubicBezTo>
                <a:cubicBezTo>
                  <a:pt x="385500" y="1027487"/>
                  <a:pt x="570988" y="1030363"/>
                  <a:pt x="722434" y="1048080"/>
                </a:cubicBezTo>
                <a:cubicBezTo>
                  <a:pt x="865303" y="1248585"/>
                  <a:pt x="961749" y="1274949"/>
                  <a:pt x="1105878" y="1431525"/>
                </a:cubicBezTo>
                <a:cubicBezTo>
                  <a:pt x="1117489" y="938014"/>
                  <a:pt x="1116751" y="505152"/>
                  <a:pt x="1105878" y="204504"/>
                </a:cubicBezTo>
                <a:cubicBezTo>
                  <a:pt x="941693" y="366969"/>
                  <a:pt x="793184" y="504823"/>
                  <a:pt x="722434" y="587948"/>
                </a:cubicBezTo>
                <a:cubicBezTo>
                  <a:pt x="588594" y="617677"/>
                  <a:pt x="487466" y="588638"/>
                  <a:pt x="338990" y="587948"/>
                </a:cubicBezTo>
                <a:close/>
              </a:path>
              <a:path w="1905000" h="1636028" fill="none" extrusionOk="0">
                <a:moveTo>
                  <a:pt x="338990" y="587948"/>
                </a:moveTo>
                <a:cubicBezTo>
                  <a:pt x="394764" y="593554"/>
                  <a:pt x="605759" y="565760"/>
                  <a:pt x="722434" y="587948"/>
                </a:cubicBezTo>
                <a:cubicBezTo>
                  <a:pt x="785970" y="476226"/>
                  <a:pt x="964677" y="319212"/>
                  <a:pt x="1105878" y="204504"/>
                </a:cubicBezTo>
                <a:cubicBezTo>
                  <a:pt x="1077596" y="353849"/>
                  <a:pt x="1189706" y="1140887"/>
                  <a:pt x="1105878" y="1431525"/>
                </a:cubicBezTo>
                <a:cubicBezTo>
                  <a:pt x="973660" y="1251087"/>
                  <a:pt x="824714" y="1110812"/>
                  <a:pt x="722434" y="1048080"/>
                </a:cubicBezTo>
                <a:cubicBezTo>
                  <a:pt x="575386" y="1053939"/>
                  <a:pt x="410615" y="1061748"/>
                  <a:pt x="338990" y="1048080"/>
                </a:cubicBezTo>
                <a:cubicBezTo>
                  <a:pt x="361393" y="926710"/>
                  <a:pt x="375749" y="765876"/>
                  <a:pt x="338990" y="587948"/>
                </a:cubicBezTo>
                <a:close/>
                <a:moveTo>
                  <a:pt x="1259255" y="587948"/>
                </a:moveTo>
                <a:cubicBezTo>
                  <a:pt x="1297880" y="540658"/>
                  <a:pt x="1525463" y="381285"/>
                  <a:pt x="1566011" y="357881"/>
                </a:cubicBezTo>
                <a:moveTo>
                  <a:pt x="1259255" y="818014"/>
                </a:moveTo>
                <a:cubicBezTo>
                  <a:pt x="1326874" y="821441"/>
                  <a:pt x="1451258" y="791555"/>
                  <a:pt x="1566011" y="818014"/>
                </a:cubicBezTo>
                <a:moveTo>
                  <a:pt x="1259255" y="1048080"/>
                </a:moveTo>
                <a:cubicBezTo>
                  <a:pt x="1377596" y="1128257"/>
                  <a:pt x="1483286" y="1223541"/>
                  <a:pt x="1566011" y="1278147"/>
                </a:cubicBezTo>
              </a:path>
              <a:path w="1905000" h="1636028" fill="none" extrusionOk="0">
                <a:moveTo>
                  <a:pt x="0" y="0"/>
                </a:moveTo>
                <a:cubicBezTo>
                  <a:pt x="709391" y="-14359"/>
                  <a:pt x="1023713" y="11252"/>
                  <a:pt x="1905000" y="0"/>
                </a:cubicBezTo>
                <a:cubicBezTo>
                  <a:pt x="2033687" y="774877"/>
                  <a:pt x="1996217" y="1030386"/>
                  <a:pt x="1905000" y="1636028"/>
                </a:cubicBezTo>
                <a:cubicBezTo>
                  <a:pt x="1447301" y="1692767"/>
                  <a:pt x="191094" y="1707780"/>
                  <a:pt x="0" y="1636028"/>
                </a:cubicBezTo>
                <a:cubicBezTo>
                  <a:pt x="72657" y="1308147"/>
                  <a:pt x="8064" y="623116"/>
                  <a:pt x="0" y="0"/>
                </a:cubicBezTo>
                <a:close/>
              </a:path>
              <a:path w="1905000" h="1636028" fill="none" stroke="0" extrusionOk="0">
                <a:moveTo>
                  <a:pt x="338990" y="587948"/>
                </a:moveTo>
                <a:cubicBezTo>
                  <a:pt x="447007" y="578056"/>
                  <a:pt x="589483" y="569151"/>
                  <a:pt x="722434" y="587948"/>
                </a:cubicBezTo>
                <a:cubicBezTo>
                  <a:pt x="768039" y="499857"/>
                  <a:pt x="913726" y="374643"/>
                  <a:pt x="1105878" y="204504"/>
                </a:cubicBezTo>
                <a:cubicBezTo>
                  <a:pt x="1210910" y="743371"/>
                  <a:pt x="1098893" y="929229"/>
                  <a:pt x="1105878" y="1431525"/>
                </a:cubicBezTo>
                <a:cubicBezTo>
                  <a:pt x="1001976" y="1292497"/>
                  <a:pt x="836376" y="1222044"/>
                  <a:pt x="722434" y="1048080"/>
                </a:cubicBezTo>
                <a:cubicBezTo>
                  <a:pt x="541995" y="1019417"/>
                  <a:pt x="389632" y="1061953"/>
                  <a:pt x="338990" y="1048080"/>
                </a:cubicBezTo>
                <a:cubicBezTo>
                  <a:pt x="300135" y="937753"/>
                  <a:pt x="330379" y="716388"/>
                  <a:pt x="338990" y="587948"/>
                </a:cubicBezTo>
                <a:close/>
                <a:moveTo>
                  <a:pt x="1259255" y="587948"/>
                </a:moveTo>
                <a:cubicBezTo>
                  <a:pt x="1380414" y="515437"/>
                  <a:pt x="1542632" y="392391"/>
                  <a:pt x="1566011" y="357881"/>
                </a:cubicBezTo>
                <a:moveTo>
                  <a:pt x="1259255" y="818014"/>
                </a:moveTo>
                <a:cubicBezTo>
                  <a:pt x="1301754" y="835180"/>
                  <a:pt x="1527239" y="791611"/>
                  <a:pt x="1566011" y="818014"/>
                </a:cubicBezTo>
                <a:moveTo>
                  <a:pt x="1259255" y="1048080"/>
                </a:moveTo>
                <a:cubicBezTo>
                  <a:pt x="1298390" y="1060243"/>
                  <a:pt x="1512997" y="1225665"/>
                  <a:pt x="1566011" y="1278147"/>
                </a:cubicBezTo>
              </a:path>
              <a:path w="1905000" h="1636028" fill="none" stroke="0" extrusionOk="0">
                <a:moveTo>
                  <a:pt x="0" y="0"/>
                </a:moveTo>
                <a:cubicBezTo>
                  <a:pt x="203211" y="-19289"/>
                  <a:pt x="1102129" y="72213"/>
                  <a:pt x="1905000" y="0"/>
                </a:cubicBezTo>
                <a:cubicBezTo>
                  <a:pt x="1814711" y="629804"/>
                  <a:pt x="2029474" y="882423"/>
                  <a:pt x="1905000" y="1636028"/>
                </a:cubicBezTo>
                <a:cubicBezTo>
                  <a:pt x="1045169" y="1663623"/>
                  <a:pt x="230491" y="1728290"/>
                  <a:pt x="0" y="1636028"/>
                </a:cubicBezTo>
                <a:cubicBezTo>
                  <a:pt x="-98295" y="1267470"/>
                  <a:pt x="-62747" y="752992"/>
                  <a:pt x="0" y="0"/>
                </a:cubicBezTo>
                <a:close/>
              </a:path>
            </a:pathLst>
          </a:custGeom>
          <a:solidFill>
            <a:srgbClr val="F26725"/>
          </a:solidFill>
          <a:ln w="76200">
            <a:solidFill>
              <a:schemeClr val="tx1"/>
            </a:solidFill>
            <a:extLst>
              <a:ext uri="{C807C97D-BFC1-408E-A445-0C87EB9F89A2}">
                <ask:lineSketchStyleProps xmlns:ask="http://schemas.microsoft.com/office/drawing/2018/sketchyshapes" sd="1219033472">
                  <a:prstGeom prst="actionButtonSound">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834E93C-7D94-4AD8-1A30-5CEF18BCF2AA}"/>
              </a:ext>
            </a:extLst>
          </p:cNvPr>
          <p:cNvSpPr txBox="1"/>
          <p:nvPr/>
        </p:nvSpPr>
        <p:spPr>
          <a:xfrm>
            <a:off x="5117316" y="2981542"/>
            <a:ext cx="2694399" cy="646331"/>
          </a:xfrm>
          <a:prstGeom prst="rect">
            <a:avLst/>
          </a:prstGeom>
          <a:noFill/>
        </p:spPr>
        <p:txBody>
          <a:bodyPr wrap="square" rtlCol="0">
            <a:spAutoFit/>
          </a:bodyPr>
          <a:lstStyle/>
          <a:p>
            <a:pPr algn="ctr"/>
            <a:r>
              <a:rPr lang="en-US" sz="1800" dirty="0">
                <a:latin typeface="+mn-lt"/>
                <a:ea typeface="Verdana" panose="020B0604030504040204" pitchFamily="34" charset="0"/>
                <a:cs typeface="Verdana" panose="020B0604030504040204" pitchFamily="34" charset="0"/>
              </a:rPr>
              <a:t>Mute yourself when you are not speaking.</a:t>
            </a:r>
          </a:p>
        </p:txBody>
      </p:sp>
      <p:sp>
        <p:nvSpPr>
          <p:cNvPr id="10" name="Speech Bubble: Rectangle with Corners Rounded 9">
            <a:extLst>
              <a:ext uri="{FF2B5EF4-FFF2-40B4-BE49-F238E27FC236}">
                <a16:creationId xmlns:a16="http://schemas.microsoft.com/office/drawing/2014/main" id="{086B76DB-8A06-3A34-F8D6-2023E6800BFF}"/>
              </a:ext>
            </a:extLst>
          </p:cNvPr>
          <p:cNvSpPr/>
          <p:nvPr/>
        </p:nvSpPr>
        <p:spPr>
          <a:xfrm>
            <a:off x="1770342" y="3945109"/>
            <a:ext cx="1982912" cy="1636028"/>
          </a:xfrm>
          <a:custGeom>
            <a:avLst/>
            <a:gdLst>
              <a:gd name="connsiteX0" fmla="*/ 0 w 1982912"/>
              <a:gd name="connsiteY0" fmla="*/ 272677 h 1636028"/>
              <a:gd name="connsiteX1" fmla="*/ 272677 w 1982912"/>
              <a:gd name="connsiteY1" fmla="*/ 0 h 1636028"/>
              <a:gd name="connsiteX2" fmla="*/ 330485 w 1982912"/>
              <a:gd name="connsiteY2" fmla="*/ 0 h 1636028"/>
              <a:gd name="connsiteX3" fmla="*/ 330485 w 1982912"/>
              <a:gd name="connsiteY3" fmla="*/ 0 h 1636028"/>
              <a:gd name="connsiteX4" fmla="*/ 826213 w 1982912"/>
              <a:gd name="connsiteY4" fmla="*/ 0 h 1636028"/>
              <a:gd name="connsiteX5" fmla="*/ 1710235 w 1982912"/>
              <a:gd name="connsiteY5" fmla="*/ 0 h 1636028"/>
              <a:gd name="connsiteX6" fmla="*/ 1982912 w 1982912"/>
              <a:gd name="connsiteY6" fmla="*/ 272677 h 1636028"/>
              <a:gd name="connsiteX7" fmla="*/ 1982912 w 1982912"/>
              <a:gd name="connsiteY7" fmla="*/ 954350 h 1636028"/>
              <a:gd name="connsiteX8" fmla="*/ 1982912 w 1982912"/>
              <a:gd name="connsiteY8" fmla="*/ 954350 h 1636028"/>
              <a:gd name="connsiteX9" fmla="*/ 1982912 w 1982912"/>
              <a:gd name="connsiteY9" fmla="*/ 1363357 h 1636028"/>
              <a:gd name="connsiteX10" fmla="*/ 1982912 w 1982912"/>
              <a:gd name="connsiteY10" fmla="*/ 1363351 h 1636028"/>
              <a:gd name="connsiteX11" fmla="*/ 1710235 w 1982912"/>
              <a:gd name="connsiteY11" fmla="*/ 1636028 h 1636028"/>
              <a:gd name="connsiteX12" fmla="*/ 826213 w 1982912"/>
              <a:gd name="connsiteY12" fmla="*/ 1636028 h 1636028"/>
              <a:gd name="connsiteX13" fmla="*/ 578356 w 1982912"/>
              <a:gd name="connsiteY13" fmla="*/ 1840532 h 1636028"/>
              <a:gd name="connsiteX14" fmla="*/ 330485 w 1982912"/>
              <a:gd name="connsiteY14" fmla="*/ 1636028 h 1636028"/>
              <a:gd name="connsiteX15" fmla="*/ 272677 w 1982912"/>
              <a:gd name="connsiteY15" fmla="*/ 1636028 h 1636028"/>
              <a:gd name="connsiteX16" fmla="*/ 0 w 1982912"/>
              <a:gd name="connsiteY16" fmla="*/ 1363351 h 1636028"/>
              <a:gd name="connsiteX17" fmla="*/ 0 w 1982912"/>
              <a:gd name="connsiteY17" fmla="*/ 1363357 h 1636028"/>
              <a:gd name="connsiteX18" fmla="*/ 0 w 1982912"/>
              <a:gd name="connsiteY18" fmla="*/ 954350 h 1636028"/>
              <a:gd name="connsiteX19" fmla="*/ 0 w 1982912"/>
              <a:gd name="connsiteY19" fmla="*/ 954350 h 1636028"/>
              <a:gd name="connsiteX20" fmla="*/ 0 w 1982912"/>
              <a:gd name="connsiteY20" fmla="*/ 272677 h 163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82912" h="1636028" fill="none" extrusionOk="0">
                <a:moveTo>
                  <a:pt x="0" y="272677"/>
                </a:moveTo>
                <a:cubicBezTo>
                  <a:pt x="3160" y="123545"/>
                  <a:pt x="119279" y="4119"/>
                  <a:pt x="272677" y="0"/>
                </a:cubicBezTo>
                <a:cubicBezTo>
                  <a:pt x="286178" y="-665"/>
                  <a:pt x="314243" y="2642"/>
                  <a:pt x="330485" y="0"/>
                </a:cubicBezTo>
                <a:lnTo>
                  <a:pt x="330485" y="0"/>
                </a:lnTo>
                <a:cubicBezTo>
                  <a:pt x="484198" y="-31821"/>
                  <a:pt x="776605" y="-31845"/>
                  <a:pt x="826213" y="0"/>
                </a:cubicBezTo>
                <a:cubicBezTo>
                  <a:pt x="1068325" y="-20618"/>
                  <a:pt x="1338310" y="12230"/>
                  <a:pt x="1710235" y="0"/>
                </a:cubicBezTo>
                <a:cubicBezTo>
                  <a:pt x="1860979" y="20913"/>
                  <a:pt x="2006573" y="123913"/>
                  <a:pt x="1982912" y="272677"/>
                </a:cubicBezTo>
                <a:cubicBezTo>
                  <a:pt x="1984420" y="481235"/>
                  <a:pt x="1958664" y="698398"/>
                  <a:pt x="1982912" y="954350"/>
                </a:cubicBezTo>
                <a:lnTo>
                  <a:pt x="1982912" y="954350"/>
                </a:lnTo>
                <a:cubicBezTo>
                  <a:pt x="1973329" y="1112412"/>
                  <a:pt x="1980796" y="1316920"/>
                  <a:pt x="1982912" y="1363357"/>
                </a:cubicBezTo>
                <a:lnTo>
                  <a:pt x="1982912" y="1363351"/>
                </a:lnTo>
                <a:cubicBezTo>
                  <a:pt x="1985092" y="1513067"/>
                  <a:pt x="1856744" y="1646740"/>
                  <a:pt x="1710235" y="1636028"/>
                </a:cubicBezTo>
                <a:cubicBezTo>
                  <a:pt x="1595566" y="1637224"/>
                  <a:pt x="932568" y="1562232"/>
                  <a:pt x="826213" y="1636028"/>
                </a:cubicBezTo>
                <a:cubicBezTo>
                  <a:pt x="700095" y="1709231"/>
                  <a:pt x="696212" y="1778200"/>
                  <a:pt x="578356" y="1840532"/>
                </a:cubicBezTo>
                <a:cubicBezTo>
                  <a:pt x="474435" y="1766854"/>
                  <a:pt x="375210" y="1707673"/>
                  <a:pt x="330485" y="1636028"/>
                </a:cubicBezTo>
                <a:cubicBezTo>
                  <a:pt x="313661" y="1630960"/>
                  <a:pt x="295725" y="1635242"/>
                  <a:pt x="272677" y="1636028"/>
                </a:cubicBezTo>
                <a:cubicBezTo>
                  <a:pt x="109773" y="1618832"/>
                  <a:pt x="-2758" y="1507700"/>
                  <a:pt x="0" y="1363351"/>
                </a:cubicBezTo>
                <a:lnTo>
                  <a:pt x="0" y="1363357"/>
                </a:lnTo>
                <a:cubicBezTo>
                  <a:pt x="-35521" y="1247136"/>
                  <a:pt x="14015" y="1094670"/>
                  <a:pt x="0" y="954350"/>
                </a:cubicBezTo>
                <a:lnTo>
                  <a:pt x="0" y="954350"/>
                </a:lnTo>
                <a:cubicBezTo>
                  <a:pt x="-27500" y="799052"/>
                  <a:pt x="32099" y="599025"/>
                  <a:pt x="0" y="272677"/>
                </a:cubicBezTo>
                <a:close/>
              </a:path>
              <a:path w="1982912" h="1636028" stroke="0" extrusionOk="0">
                <a:moveTo>
                  <a:pt x="0" y="272677"/>
                </a:moveTo>
                <a:cubicBezTo>
                  <a:pt x="-12433" y="127561"/>
                  <a:pt x="138119" y="-9589"/>
                  <a:pt x="272677" y="0"/>
                </a:cubicBezTo>
                <a:cubicBezTo>
                  <a:pt x="281294" y="-609"/>
                  <a:pt x="322197" y="3774"/>
                  <a:pt x="330485" y="0"/>
                </a:cubicBezTo>
                <a:lnTo>
                  <a:pt x="330485" y="0"/>
                </a:lnTo>
                <a:cubicBezTo>
                  <a:pt x="512607" y="-29190"/>
                  <a:pt x="684545" y="10354"/>
                  <a:pt x="826213" y="0"/>
                </a:cubicBezTo>
                <a:cubicBezTo>
                  <a:pt x="1161162" y="68196"/>
                  <a:pt x="1311563" y="38434"/>
                  <a:pt x="1710235" y="0"/>
                </a:cubicBezTo>
                <a:cubicBezTo>
                  <a:pt x="1884934" y="-13067"/>
                  <a:pt x="1964886" y="99496"/>
                  <a:pt x="1982912" y="272677"/>
                </a:cubicBezTo>
                <a:cubicBezTo>
                  <a:pt x="2018924" y="468273"/>
                  <a:pt x="1945533" y="633593"/>
                  <a:pt x="1982912" y="954350"/>
                </a:cubicBezTo>
                <a:lnTo>
                  <a:pt x="1982912" y="954350"/>
                </a:lnTo>
                <a:cubicBezTo>
                  <a:pt x="1988143" y="1145492"/>
                  <a:pt x="2011559" y="1167815"/>
                  <a:pt x="1982912" y="1363357"/>
                </a:cubicBezTo>
                <a:lnTo>
                  <a:pt x="1982912" y="1363351"/>
                </a:lnTo>
                <a:cubicBezTo>
                  <a:pt x="1975450" y="1514434"/>
                  <a:pt x="1854287" y="1617621"/>
                  <a:pt x="1710235" y="1636028"/>
                </a:cubicBezTo>
                <a:cubicBezTo>
                  <a:pt x="1475550" y="1685056"/>
                  <a:pt x="967876" y="1670781"/>
                  <a:pt x="826213" y="1636028"/>
                </a:cubicBezTo>
                <a:cubicBezTo>
                  <a:pt x="718585" y="1723741"/>
                  <a:pt x="675384" y="1769685"/>
                  <a:pt x="578356" y="1840532"/>
                </a:cubicBezTo>
                <a:cubicBezTo>
                  <a:pt x="497537" y="1792079"/>
                  <a:pt x="364190" y="1672947"/>
                  <a:pt x="330485" y="1636028"/>
                </a:cubicBezTo>
                <a:cubicBezTo>
                  <a:pt x="308796" y="1635906"/>
                  <a:pt x="278515" y="1636328"/>
                  <a:pt x="272677" y="1636028"/>
                </a:cubicBezTo>
                <a:cubicBezTo>
                  <a:pt x="134340" y="1661709"/>
                  <a:pt x="-18577" y="1531088"/>
                  <a:pt x="0" y="1363351"/>
                </a:cubicBezTo>
                <a:lnTo>
                  <a:pt x="0" y="1363357"/>
                </a:lnTo>
                <a:cubicBezTo>
                  <a:pt x="24060" y="1262350"/>
                  <a:pt x="11659" y="1157042"/>
                  <a:pt x="0" y="954350"/>
                </a:cubicBezTo>
                <a:lnTo>
                  <a:pt x="0" y="954350"/>
                </a:lnTo>
                <a:cubicBezTo>
                  <a:pt x="40812" y="648240"/>
                  <a:pt x="21906" y="353670"/>
                  <a:pt x="0" y="272677"/>
                </a:cubicBezTo>
                <a:close/>
              </a:path>
            </a:pathLst>
          </a:custGeom>
          <a:solidFill>
            <a:srgbClr val="CA246B"/>
          </a:solidFill>
          <a:ln w="50800">
            <a:solidFill>
              <a:schemeClr val="tx1"/>
            </a:solidFill>
            <a:extLst>
              <a:ext uri="{C807C97D-BFC1-408E-A445-0C87EB9F89A2}">
                <ask:lineSketchStyleProps xmlns:ask="http://schemas.microsoft.com/office/drawing/2018/sketchyshapes" sd="2149863161">
                  <a:prstGeom prst="wedgeRoundRect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4739AA9-6A5A-7188-F1EF-243A5B259797}"/>
              </a:ext>
            </a:extLst>
          </p:cNvPr>
          <p:cNvSpPr txBox="1"/>
          <p:nvPr/>
        </p:nvSpPr>
        <p:spPr>
          <a:xfrm>
            <a:off x="1487768" y="5813857"/>
            <a:ext cx="2548059" cy="646331"/>
          </a:xfrm>
          <a:prstGeom prst="rect">
            <a:avLst/>
          </a:prstGeom>
          <a:noFill/>
        </p:spPr>
        <p:txBody>
          <a:bodyPr wrap="square" rtlCol="0">
            <a:spAutoFit/>
          </a:bodyPr>
          <a:lstStyle/>
          <a:p>
            <a:pPr algn="ctr"/>
            <a:r>
              <a:rPr lang="en-US" sz="1800" dirty="0">
                <a:latin typeface="+mn-lt"/>
                <a:ea typeface="Verdana" panose="020B0604030504040204" pitchFamily="34" charset="0"/>
                <a:cs typeface="Verdana" panose="020B0604030504040204" pitchFamily="34" charset="0"/>
              </a:rPr>
              <a:t>Please put questions into the chat box.</a:t>
            </a:r>
          </a:p>
        </p:txBody>
      </p:sp>
      <p:sp>
        <p:nvSpPr>
          <p:cNvPr id="8" name="Action Button: Get Information 7">
            <a:hlinkClick r:id="" action="ppaction://noaction" highlightClick="1"/>
            <a:extLst>
              <a:ext uri="{FF2B5EF4-FFF2-40B4-BE49-F238E27FC236}">
                <a16:creationId xmlns:a16="http://schemas.microsoft.com/office/drawing/2014/main" id="{EB9AA981-3D51-E21C-114D-32ADDA5E9515}"/>
              </a:ext>
            </a:extLst>
          </p:cNvPr>
          <p:cNvSpPr/>
          <p:nvPr/>
        </p:nvSpPr>
        <p:spPr>
          <a:xfrm>
            <a:off x="5543597" y="3957453"/>
            <a:ext cx="1841836" cy="1636028"/>
          </a:xfrm>
          <a:custGeom>
            <a:avLst/>
            <a:gdLst>
              <a:gd name="connsiteX0" fmla="*/ 0 w 1841836"/>
              <a:gd name="connsiteY0" fmla="*/ 0 h 1636028"/>
              <a:gd name="connsiteX1" fmla="*/ 1841836 w 1841836"/>
              <a:gd name="connsiteY1" fmla="*/ 0 h 1636028"/>
              <a:gd name="connsiteX2" fmla="*/ 1841836 w 1841836"/>
              <a:gd name="connsiteY2" fmla="*/ 1636028 h 1636028"/>
              <a:gd name="connsiteX3" fmla="*/ 0 w 1841836"/>
              <a:gd name="connsiteY3" fmla="*/ 1636028 h 1636028"/>
              <a:gd name="connsiteX4" fmla="*/ 0 w 1841836"/>
              <a:gd name="connsiteY4" fmla="*/ 0 h 1636028"/>
              <a:gd name="connsiteX5" fmla="*/ 920918 w 1841836"/>
              <a:gd name="connsiteY5" fmla="*/ 204504 h 1636028"/>
              <a:gd name="connsiteX6" fmla="*/ 1534429 w 1841836"/>
              <a:gd name="connsiteY6" fmla="*/ 818015 h 1636028"/>
              <a:gd name="connsiteX7" fmla="*/ 920918 w 1841836"/>
              <a:gd name="connsiteY7" fmla="*/ 1431526 h 1636028"/>
              <a:gd name="connsiteX8" fmla="*/ 307407 w 1841836"/>
              <a:gd name="connsiteY8" fmla="*/ 818015 h 1636028"/>
              <a:gd name="connsiteX9" fmla="*/ 920918 w 1841836"/>
              <a:gd name="connsiteY9" fmla="*/ 204504 h 1636028"/>
              <a:gd name="connsiteX0" fmla="*/ 920918 w 1841836"/>
              <a:gd name="connsiteY0" fmla="*/ 204504 h 1636028"/>
              <a:gd name="connsiteX1" fmla="*/ 1534429 w 1841836"/>
              <a:gd name="connsiteY1" fmla="*/ 818015 h 1636028"/>
              <a:gd name="connsiteX2" fmla="*/ 920918 w 1841836"/>
              <a:gd name="connsiteY2" fmla="*/ 1431526 h 1636028"/>
              <a:gd name="connsiteX3" fmla="*/ 307407 w 1841836"/>
              <a:gd name="connsiteY3" fmla="*/ 818015 h 1636028"/>
              <a:gd name="connsiteX4" fmla="*/ 920918 w 1841836"/>
              <a:gd name="connsiteY4" fmla="*/ 204504 h 1636028"/>
              <a:gd name="connsiteX5" fmla="*/ 920918 w 1841836"/>
              <a:gd name="connsiteY5" fmla="*/ 242848 h 1636028"/>
              <a:gd name="connsiteX6" fmla="*/ 1035951 w 1841836"/>
              <a:gd name="connsiteY6" fmla="*/ 357881 h 1636028"/>
              <a:gd name="connsiteX7" fmla="*/ 920918 w 1841836"/>
              <a:gd name="connsiteY7" fmla="*/ 472914 h 1636028"/>
              <a:gd name="connsiteX8" fmla="*/ 805885 w 1841836"/>
              <a:gd name="connsiteY8" fmla="*/ 357881 h 1636028"/>
              <a:gd name="connsiteX9" fmla="*/ 920918 w 1841836"/>
              <a:gd name="connsiteY9" fmla="*/ 242848 h 1636028"/>
              <a:gd name="connsiteX10" fmla="*/ 690852 w 1841836"/>
              <a:gd name="connsiteY10" fmla="*/ 587948 h 1636028"/>
              <a:gd name="connsiteX11" fmla="*/ 690852 w 1841836"/>
              <a:gd name="connsiteY11" fmla="*/ 664636 h 1636028"/>
              <a:gd name="connsiteX12" fmla="*/ 805885 w 1841836"/>
              <a:gd name="connsiteY12" fmla="*/ 664636 h 1636028"/>
              <a:gd name="connsiteX13" fmla="*/ 805885 w 1841836"/>
              <a:gd name="connsiteY13" fmla="*/ 1201458 h 1636028"/>
              <a:gd name="connsiteX14" fmla="*/ 690852 w 1841836"/>
              <a:gd name="connsiteY14" fmla="*/ 1201458 h 1636028"/>
              <a:gd name="connsiteX15" fmla="*/ 690852 w 1841836"/>
              <a:gd name="connsiteY15" fmla="*/ 1278147 h 1636028"/>
              <a:gd name="connsiteX16" fmla="*/ 1150984 w 1841836"/>
              <a:gd name="connsiteY16" fmla="*/ 1278147 h 1636028"/>
              <a:gd name="connsiteX17" fmla="*/ 1150984 w 1841836"/>
              <a:gd name="connsiteY17" fmla="*/ 1201458 h 1636028"/>
              <a:gd name="connsiteX18" fmla="*/ 1035951 w 1841836"/>
              <a:gd name="connsiteY18" fmla="*/ 1201458 h 1636028"/>
              <a:gd name="connsiteX19" fmla="*/ 1035951 w 1841836"/>
              <a:gd name="connsiteY19" fmla="*/ 587948 h 1636028"/>
              <a:gd name="connsiteX20" fmla="*/ 690852 w 1841836"/>
              <a:gd name="connsiteY20" fmla="*/ 587948 h 1636028"/>
              <a:gd name="connsiteX0" fmla="*/ 920918 w 1841836"/>
              <a:gd name="connsiteY0" fmla="*/ 242848 h 1636028"/>
              <a:gd name="connsiteX1" fmla="*/ 1035951 w 1841836"/>
              <a:gd name="connsiteY1" fmla="*/ 357881 h 1636028"/>
              <a:gd name="connsiteX2" fmla="*/ 920918 w 1841836"/>
              <a:gd name="connsiteY2" fmla="*/ 472914 h 1636028"/>
              <a:gd name="connsiteX3" fmla="*/ 805885 w 1841836"/>
              <a:gd name="connsiteY3" fmla="*/ 357881 h 1636028"/>
              <a:gd name="connsiteX4" fmla="*/ 920918 w 1841836"/>
              <a:gd name="connsiteY4" fmla="*/ 242848 h 1636028"/>
              <a:gd name="connsiteX5" fmla="*/ 690852 w 1841836"/>
              <a:gd name="connsiteY5" fmla="*/ 587948 h 1636028"/>
              <a:gd name="connsiteX6" fmla="*/ 1035951 w 1841836"/>
              <a:gd name="connsiteY6" fmla="*/ 587948 h 1636028"/>
              <a:gd name="connsiteX7" fmla="*/ 1035951 w 1841836"/>
              <a:gd name="connsiteY7" fmla="*/ 1201458 h 1636028"/>
              <a:gd name="connsiteX8" fmla="*/ 1150984 w 1841836"/>
              <a:gd name="connsiteY8" fmla="*/ 1201458 h 1636028"/>
              <a:gd name="connsiteX9" fmla="*/ 1150984 w 1841836"/>
              <a:gd name="connsiteY9" fmla="*/ 1278147 h 1636028"/>
              <a:gd name="connsiteX10" fmla="*/ 690852 w 1841836"/>
              <a:gd name="connsiteY10" fmla="*/ 1278147 h 1636028"/>
              <a:gd name="connsiteX11" fmla="*/ 690852 w 1841836"/>
              <a:gd name="connsiteY11" fmla="*/ 1201458 h 1636028"/>
              <a:gd name="connsiteX12" fmla="*/ 805885 w 1841836"/>
              <a:gd name="connsiteY12" fmla="*/ 1201458 h 1636028"/>
              <a:gd name="connsiteX13" fmla="*/ 805885 w 1841836"/>
              <a:gd name="connsiteY13" fmla="*/ 664636 h 1636028"/>
              <a:gd name="connsiteX14" fmla="*/ 690852 w 1841836"/>
              <a:gd name="connsiteY14" fmla="*/ 664636 h 1636028"/>
              <a:gd name="connsiteX15" fmla="*/ 690852 w 1841836"/>
              <a:gd name="connsiteY15" fmla="*/ 587948 h 1636028"/>
              <a:gd name="connsiteX0" fmla="*/ 920918 w 1841836"/>
              <a:gd name="connsiteY0" fmla="*/ 204504 h 1636028"/>
              <a:gd name="connsiteX1" fmla="*/ 1534429 w 1841836"/>
              <a:gd name="connsiteY1" fmla="*/ 818015 h 1636028"/>
              <a:gd name="connsiteX2" fmla="*/ 920918 w 1841836"/>
              <a:gd name="connsiteY2" fmla="*/ 1431526 h 1636028"/>
              <a:gd name="connsiteX3" fmla="*/ 307407 w 1841836"/>
              <a:gd name="connsiteY3" fmla="*/ 818015 h 1636028"/>
              <a:gd name="connsiteX4" fmla="*/ 920918 w 1841836"/>
              <a:gd name="connsiteY4" fmla="*/ 204504 h 1636028"/>
              <a:gd name="connsiteX5" fmla="*/ 920918 w 1841836"/>
              <a:gd name="connsiteY5" fmla="*/ 242848 h 1636028"/>
              <a:gd name="connsiteX6" fmla="*/ 1035951 w 1841836"/>
              <a:gd name="connsiteY6" fmla="*/ 357881 h 1636028"/>
              <a:gd name="connsiteX7" fmla="*/ 920918 w 1841836"/>
              <a:gd name="connsiteY7" fmla="*/ 472914 h 1636028"/>
              <a:gd name="connsiteX8" fmla="*/ 805885 w 1841836"/>
              <a:gd name="connsiteY8" fmla="*/ 357881 h 1636028"/>
              <a:gd name="connsiteX9" fmla="*/ 920918 w 1841836"/>
              <a:gd name="connsiteY9" fmla="*/ 242848 h 1636028"/>
              <a:gd name="connsiteX10" fmla="*/ 690852 w 1841836"/>
              <a:gd name="connsiteY10" fmla="*/ 587948 h 1636028"/>
              <a:gd name="connsiteX11" fmla="*/ 1035951 w 1841836"/>
              <a:gd name="connsiteY11" fmla="*/ 587948 h 1636028"/>
              <a:gd name="connsiteX12" fmla="*/ 1035951 w 1841836"/>
              <a:gd name="connsiteY12" fmla="*/ 1201458 h 1636028"/>
              <a:gd name="connsiteX13" fmla="*/ 1150984 w 1841836"/>
              <a:gd name="connsiteY13" fmla="*/ 1201458 h 1636028"/>
              <a:gd name="connsiteX14" fmla="*/ 1150984 w 1841836"/>
              <a:gd name="connsiteY14" fmla="*/ 1278147 h 1636028"/>
              <a:gd name="connsiteX15" fmla="*/ 690852 w 1841836"/>
              <a:gd name="connsiteY15" fmla="*/ 1278147 h 1636028"/>
              <a:gd name="connsiteX16" fmla="*/ 690852 w 1841836"/>
              <a:gd name="connsiteY16" fmla="*/ 1201458 h 1636028"/>
              <a:gd name="connsiteX17" fmla="*/ 805885 w 1841836"/>
              <a:gd name="connsiteY17" fmla="*/ 1201458 h 1636028"/>
              <a:gd name="connsiteX18" fmla="*/ 805885 w 1841836"/>
              <a:gd name="connsiteY18" fmla="*/ 664636 h 1636028"/>
              <a:gd name="connsiteX19" fmla="*/ 690852 w 1841836"/>
              <a:gd name="connsiteY19" fmla="*/ 664636 h 1636028"/>
              <a:gd name="connsiteX20" fmla="*/ 690852 w 1841836"/>
              <a:gd name="connsiteY20" fmla="*/ 587948 h 1636028"/>
              <a:gd name="connsiteX0" fmla="*/ 0 w 1841836"/>
              <a:gd name="connsiteY0" fmla="*/ 0 h 1636028"/>
              <a:gd name="connsiteX1" fmla="*/ 1841836 w 1841836"/>
              <a:gd name="connsiteY1" fmla="*/ 0 h 1636028"/>
              <a:gd name="connsiteX2" fmla="*/ 1841836 w 1841836"/>
              <a:gd name="connsiteY2" fmla="*/ 1636028 h 1636028"/>
              <a:gd name="connsiteX3" fmla="*/ 0 w 1841836"/>
              <a:gd name="connsiteY3" fmla="*/ 1636028 h 1636028"/>
              <a:gd name="connsiteX4" fmla="*/ 0 w 1841836"/>
              <a:gd name="connsiteY4" fmla="*/ 0 h 1636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836" h="1636028" stroke="0" extrusionOk="0">
                <a:moveTo>
                  <a:pt x="0" y="0"/>
                </a:moveTo>
                <a:cubicBezTo>
                  <a:pt x="677691" y="33684"/>
                  <a:pt x="1162157" y="-20026"/>
                  <a:pt x="1841836" y="0"/>
                </a:cubicBezTo>
                <a:cubicBezTo>
                  <a:pt x="1771027" y="307395"/>
                  <a:pt x="1902404" y="951487"/>
                  <a:pt x="1841836" y="1636028"/>
                </a:cubicBezTo>
                <a:cubicBezTo>
                  <a:pt x="928972" y="1762619"/>
                  <a:pt x="837220" y="1659202"/>
                  <a:pt x="0" y="1636028"/>
                </a:cubicBezTo>
                <a:cubicBezTo>
                  <a:pt x="-58891" y="915379"/>
                  <a:pt x="-43841" y="512743"/>
                  <a:pt x="0" y="0"/>
                </a:cubicBezTo>
                <a:close/>
                <a:moveTo>
                  <a:pt x="920918" y="204504"/>
                </a:moveTo>
                <a:cubicBezTo>
                  <a:pt x="1305157" y="209890"/>
                  <a:pt x="1543216" y="461098"/>
                  <a:pt x="1534429" y="818015"/>
                </a:cubicBezTo>
                <a:cubicBezTo>
                  <a:pt x="1491141" y="1150219"/>
                  <a:pt x="1239392" y="1450694"/>
                  <a:pt x="920918" y="1431526"/>
                </a:cubicBezTo>
                <a:cubicBezTo>
                  <a:pt x="577586" y="1388625"/>
                  <a:pt x="280454" y="1194305"/>
                  <a:pt x="307407" y="818015"/>
                </a:cubicBezTo>
                <a:cubicBezTo>
                  <a:pt x="345385" y="500444"/>
                  <a:pt x="598234" y="208387"/>
                  <a:pt x="920918" y="204504"/>
                </a:cubicBezTo>
                <a:close/>
              </a:path>
              <a:path w="1841836" h="1636028" fill="darken" stroke="0" extrusionOk="0">
                <a:moveTo>
                  <a:pt x="920918" y="204504"/>
                </a:moveTo>
                <a:cubicBezTo>
                  <a:pt x="1195310" y="194081"/>
                  <a:pt x="1556692" y="497389"/>
                  <a:pt x="1534429" y="818015"/>
                </a:cubicBezTo>
                <a:cubicBezTo>
                  <a:pt x="1555424" y="1188101"/>
                  <a:pt x="1265306" y="1489055"/>
                  <a:pt x="920918" y="1431526"/>
                </a:cubicBezTo>
                <a:cubicBezTo>
                  <a:pt x="595544" y="1452258"/>
                  <a:pt x="329559" y="1183982"/>
                  <a:pt x="307407" y="818015"/>
                </a:cubicBezTo>
                <a:cubicBezTo>
                  <a:pt x="331782" y="457840"/>
                  <a:pt x="591483" y="160300"/>
                  <a:pt x="920918" y="204504"/>
                </a:cubicBezTo>
                <a:close/>
                <a:moveTo>
                  <a:pt x="920918" y="242848"/>
                </a:moveTo>
                <a:cubicBezTo>
                  <a:pt x="973007" y="244727"/>
                  <a:pt x="1028495" y="289205"/>
                  <a:pt x="1035951" y="357881"/>
                </a:cubicBezTo>
                <a:cubicBezTo>
                  <a:pt x="1027354" y="420802"/>
                  <a:pt x="983857" y="471707"/>
                  <a:pt x="920918" y="472914"/>
                </a:cubicBezTo>
                <a:cubicBezTo>
                  <a:pt x="858211" y="461762"/>
                  <a:pt x="795651" y="427388"/>
                  <a:pt x="805885" y="357881"/>
                </a:cubicBezTo>
                <a:cubicBezTo>
                  <a:pt x="800553" y="303884"/>
                  <a:pt x="865934" y="249199"/>
                  <a:pt x="920918" y="242848"/>
                </a:cubicBezTo>
                <a:moveTo>
                  <a:pt x="690852" y="587948"/>
                </a:moveTo>
                <a:cubicBezTo>
                  <a:pt x="684481" y="621270"/>
                  <a:pt x="692607" y="648973"/>
                  <a:pt x="690852" y="664636"/>
                </a:cubicBezTo>
                <a:cubicBezTo>
                  <a:pt x="742340" y="656265"/>
                  <a:pt x="780551" y="658219"/>
                  <a:pt x="805885" y="664636"/>
                </a:cubicBezTo>
                <a:cubicBezTo>
                  <a:pt x="795144" y="888270"/>
                  <a:pt x="847663" y="939868"/>
                  <a:pt x="805885" y="1201458"/>
                </a:cubicBezTo>
                <a:cubicBezTo>
                  <a:pt x="786912" y="1201148"/>
                  <a:pt x="739396" y="1198291"/>
                  <a:pt x="690852" y="1201458"/>
                </a:cubicBezTo>
                <a:cubicBezTo>
                  <a:pt x="695532" y="1219939"/>
                  <a:pt x="695032" y="1268705"/>
                  <a:pt x="690852" y="1278147"/>
                </a:cubicBezTo>
                <a:cubicBezTo>
                  <a:pt x="801179" y="1239292"/>
                  <a:pt x="1022544" y="1269536"/>
                  <a:pt x="1150984" y="1278147"/>
                </a:cubicBezTo>
                <a:cubicBezTo>
                  <a:pt x="1151867" y="1255966"/>
                  <a:pt x="1150761" y="1235232"/>
                  <a:pt x="1150984" y="1201458"/>
                </a:cubicBezTo>
                <a:cubicBezTo>
                  <a:pt x="1094922" y="1197438"/>
                  <a:pt x="1090957" y="1192630"/>
                  <a:pt x="1035951" y="1201458"/>
                </a:cubicBezTo>
                <a:cubicBezTo>
                  <a:pt x="1016387" y="914705"/>
                  <a:pt x="1011839" y="762937"/>
                  <a:pt x="1035951" y="587948"/>
                </a:cubicBezTo>
                <a:cubicBezTo>
                  <a:pt x="919051" y="586759"/>
                  <a:pt x="787806" y="605416"/>
                  <a:pt x="690852" y="587948"/>
                </a:cubicBezTo>
                <a:close/>
              </a:path>
              <a:path w="1841836" h="1636028" fill="lighten" stroke="0" extrusionOk="0">
                <a:moveTo>
                  <a:pt x="920918" y="242848"/>
                </a:moveTo>
                <a:cubicBezTo>
                  <a:pt x="973573" y="238679"/>
                  <a:pt x="1044666" y="285780"/>
                  <a:pt x="1035951" y="357881"/>
                </a:cubicBezTo>
                <a:cubicBezTo>
                  <a:pt x="1030251" y="424608"/>
                  <a:pt x="988392" y="483597"/>
                  <a:pt x="920918" y="472914"/>
                </a:cubicBezTo>
                <a:cubicBezTo>
                  <a:pt x="868407" y="470727"/>
                  <a:pt x="804169" y="427833"/>
                  <a:pt x="805885" y="357881"/>
                </a:cubicBezTo>
                <a:cubicBezTo>
                  <a:pt x="814291" y="296761"/>
                  <a:pt x="854882" y="234683"/>
                  <a:pt x="920918" y="242848"/>
                </a:cubicBezTo>
                <a:moveTo>
                  <a:pt x="690852" y="587948"/>
                </a:moveTo>
                <a:cubicBezTo>
                  <a:pt x="749557" y="579292"/>
                  <a:pt x="866626" y="614354"/>
                  <a:pt x="1035951" y="587948"/>
                </a:cubicBezTo>
                <a:cubicBezTo>
                  <a:pt x="989998" y="692159"/>
                  <a:pt x="1082374" y="1054085"/>
                  <a:pt x="1035951" y="1201458"/>
                </a:cubicBezTo>
                <a:cubicBezTo>
                  <a:pt x="1056432" y="1192934"/>
                  <a:pt x="1130648" y="1208502"/>
                  <a:pt x="1150984" y="1201458"/>
                </a:cubicBezTo>
                <a:cubicBezTo>
                  <a:pt x="1157847" y="1227317"/>
                  <a:pt x="1145034" y="1264764"/>
                  <a:pt x="1150984" y="1278147"/>
                </a:cubicBezTo>
                <a:cubicBezTo>
                  <a:pt x="1005999" y="1306353"/>
                  <a:pt x="883184" y="1244085"/>
                  <a:pt x="690852" y="1278147"/>
                </a:cubicBezTo>
                <a:cubicBezTo>
                  <a:pt x="688716" y="1243272"/>
                  <a:pt x="684732" y="1211988"/>
                  <a:pt x="690852" y="1201458"/>
                </a:cubicBezTo>
                <a:cubicBezTo>
                  <a:pt x="719843" y="1196631"/>
                  <a:pt x="786657" y="1194190"/>
                  <a:pt x="805885" y="1201458"/>
                </a:cubicBezTo>
                <a:cubicBezTo>
                  <a:pt x="820063" y="1046403"/>
                  <a:pt x="849030" y="811306"/>
                  <a:pt x="805885" y="664636"/>
                </a:cubicBezTo>
                <a:cubicBezTo>
                  <a:pt x="779643" y="658109"/>
                  <a:pt x="717379" y="674251"/>
                  <a:pt x="690852" y="664636"/>
                </a:cubicBezTo>
                <a:cubicBezTo>
                  <a:pt x="694967" y="644130"/>
                  <a:pt x="689647" y="607097"/>
                  <a:pt x="690852" y="587948"/>
                </a:cubicBezTo>
                <a:close/>
              </a:path>
              <a:path w="1841836" h="1636028" fill="none" extrusionOk="0">
                <a:moveTo>
                  <a:pt x="920918" y="204504"/>
                </a:moveTo>
                <a:cubicBezTo>
                  <a:pt x="1247491" y="234377"/>
                  <a:pt x="1594181" y="458197"/>
                  <a:pt x="1534429" y="818015"/>
                </a:cubicBezTo>
                <a:cubicBezTo>
                  <a:pt x="1537436" y="1149633"/>
                  <a:pt x="1299056" y="1448875"/>
                  <a:pt x="920918" y="1431526"/>
                </a:cubicBezTo>
                <a:cubicBezTo>
                  <a:pt x="605821" y="1394265"/>
                  <a:pt x="365702" y="1137405"/>
                  <a:pt x="307407" y="818015"/>
                </a:cubicBezTo>
                <a:cubicBezTo>
                  <a:pt x="321851" y="481766"/>
                  <a:pt x="585906" y="253302"/>
                  <a:pt x="920918" y="204504"/>
                </a:cubicBezTo>
                <a:close/>
                <a:moveTo>
                  <a:pt x="920918" y="242848"/>
                </a:moveTo>
                <a:cubicBezTo>
                  <a:pt x="975350" y="239430"/>
                  <a:pt x="1043207" y="293872"/>
                  <a:pt x="1035951" y="357881"/>
                </a:cubicBezTo>
                <a:cubicBezTo>
                  <a:pt x="1035756" y="413051"/>
                  <a:pt x="990021" y="468872"/>
                  <a:pt x="920918" y="472914"/>
                </a:cubicBezTo>
                <a:cubicBezTo>
                  <a:pt x="860708" y="479585"/>
                  <a:pt x="813826" y="421239"/>
                  <a:pt x="805885" y="357881"/>
                </a:cubicBezTo>
                <a:cubicBezTo>
                  <a:pt x="809613" y="290528"/>
                  <a:pt x="859440" y="238041"/>
                  <a:pt x="920918" y="242848"/>
                </a:cubicBezTo>
                <a:moveTo>
                  <a:pt x="690852" y="587948"/>
                </a:moveTo>
                <a:cubicBezTo>
                  <a:pt x="858001" y="605976"/>
                  <a:pt x="936455" y="566751"/>
                  <a:pt x="1035951" y="587948"/>
                </a:cubicBezTo>
                <a:cubicBezTo>
                  <a:pt x="1021163" y="862529"/>
                  <a:pt x="1048128" y="994096"/>
                  <a:pt x="1035951" y="1201458"/>
                </a:cubicBezTo>
                <a:cubicBezTo>
                  <a:pt x="1058259" y="1207143"/>
                  <a:pt x="1099517" y="1196843"/>
                  <a:pt x="1150984" y="1201458"/>
                </a:cubicBezTo>
                <a:cubicBezTo>
                  <a:pt x="1144363" y="1217267"/>
                  <a:pt x="1148846" y="1252673"/>
                  <a:pt x="1150984" y="1278147"/>
                </a:cubicBezTo>
                <a:cubicBezTo>
                  <a:pt x="1041272" y="1240006"/>
                  <a:pt x="772432" y="1258934"/>
                  <a:pt x="690852" y="1278147"/>
                </a:cubicBezTo>
                <a:cubicBezTo>
                  <a:pt x="697305" y="1242538"/>
                  <a:pt x="687480" y="1222067"/>
                  <a:pt x="690852" y="1201458"/>
                </a:cubicBezTo>
                <a:cubicBezTo>
                  <a:pt x="709068" y="1192185"/>
                  <a:pt x="769949" y="1211798"/>
                  <a:pt x="805885" y="1201458"/>
                </a:cubicBezTo>
                <a:cubicBezTo>
                  <a:pt x="833792" y="1084960"/>
                  <a:pt x="767064" y="887952"/>
                  <a:pt x="805885" y="664636"/>
                </a:cubicBezTo>
                <a:cubicBezTo>
                  <a:pt x="786849" y="670469"/>
                  <a:pt x="723128" y="671530"/>
                  <a:pt x="690852" y="664636"/>
                </a:cubicBezTo>
                <a:cubicBezTo>
                  <a:pt x="686188" y="627334"/>
                  <a:pt x="684556" y="604428"/>
                  <a:pt x="690852" y="587948"/>
                </a:cubicBezTo>
                <a:close/>
              </a:path>
              <a:path w="1841836" h="1636028" fill="none" extrusionOk="0">
                <a:moveTo>
                  <a:pt x="0" y="0"/>
                </a:moveTo>
                <a:cubicBezTo>
                  <a:pt x="856556" y="-161375"/>
                  <a:pt x="1424531" y="50657"/>
                  <a:pt x="1841836" y="0"/>
                </a:cubicBezTo>
                <a:cubicBezTo>
                  <a:pt x="1878171" y="396037"/>
                  <a:pt x="1964114" y="1053296"/>
                  <a:pt x="1841836" y="1636028"/>
                </a:cubicBezTo>
                <a:cubicBezTo>
                  <a:pt x="1381574" y="1538550"/>
                  <a:pt x="365074" y="1558885"/>
                  <a:pt x="0" y="1636028"/>
                </a:cubicBezTo>
                <a:cubicBezTo>
                  <a:pt x="69971" y="1252992"/>
                  <a:pt x="36285" y="541780"/>
                  <a:pt x="0" y="0"/>
                </a:cubicBezTo>
                <a:close/>
              </a:path>
              <a:path w="1841836" h="1636028" fill="none" stroke="0" extrusionOk="0">
                <a:moveTo>
                  <a:pt x="920918" y="204504"/>
                </a:moveTo>
                <a:cubicBezTo>
                  <a:pt x="1197108" y="209395"/>
                  <a:pt x="1541381" y="468359"/>
                  <a:pt x="1534429" y="818015"/>
                </a:cubicBezTo>
                <a:cubicBezTo>
                  <a:pt x="1571171" y="1127935"/>
                  <a:pt x="1326653" y="1426334"/>
                  <a:pt x="920918" y="1431526"/>
                </a:cubicBezTo>
                <a:cubicBezTo>
                  <a:pt x="588643" y="1406141"/>
                  <a:pt x="319379" y="1111878"/>
                  <a:pt x="307407" y="818015"/>
                </a:cubicBezTo>
                <a:cubicBezTo>
                  <a:pt x="299534" y="518292"/>
                  <a:pt x="547096" y="167012"/>
                  <a:pt x="920918" y="204504"/>
                </a:cubicBezTo>
                <a:close/>
                <a:moveTo>
                  <a:pt x="920918" y="242848"/>
                </a:moveTo>
                <a:cubicBezTo>
                  <a:pt x="986008" y="244103"/>
                  <a:pt x="1029031" y="296285"/>
                  <a:pt x="1035951" y="357881"/>
                </a:cubicBezTo>
                <a:cubicBezTo>
                  <a:pt x="1028710" y="423952"/>
                  <a:pt x="984392" y="470081"/>
                  <a:pt x="920918" y="472914"/>
                </a:cubicBezTo>
                <a:cubicBezTo>
                  <a:pt x="852341" y="474786"/>
                  <a:pt x="805381" y="429032"/>
                  <a:pt x="805885" y="357881"/>
                </a:cubicBezTo>
                <a:cubicBezTo>
                  <a:pt x="803544" y="292298"/>
                  <a:pt x="869946" y="243988"/>
                  <a:pt x="920918" y="242848"/>
                </a:cubicBezTo>
                <a:moveTo>
                  <a:pt x="690852" y="587948"/>
                </a:moveTo>
                <a:cubicBezTo>
                  <a:pt x="756773" y="596113"/>
                  <a:pt x="883332" y="598871"/>
                  <a:pt x="1035951" y="587948"/>
                </a:cubicBezTo>
                <a:cubicBezTo>
                  <a:pt x="992287" y="863743"/>
                  <a:pt x="1007487" y="895075"/>
                  <a:pt x="1035951" y="1201458"/>
                </a:cubicBezTo>
                <a:cubicBezTo>
                  <a:pt x="1074612" y="1210824"/>
                  <a:pt x="1123302" y="1209877"/>
                  <a:pt x="1150984" y="1201458"/>
                </a:cubicBezTo>
                <a:cubicBezTo>
                  <a:pt x="1153991" y="1237732"/>
                  <a:pt x="1152023" y="1264855"/>
                  <a:pt x="1150984" y="1278147"/>
                </a:cubicBezTo>
                <a:cubicBezTo>
                  <a:pt x="998288" y="1292383"/>
                  <a:pt x="867821" y="1238291"/>
                  <a:pt x="690852" y="1278147"/>
                </a:cubicBezTo>
                <a:cubicBezTo>
                  <a:pt x="687292" y="1255113"/>
                  <a:pt x="687849" y="1235086"/>
                  <a:pt x="690852" y="1201458"/>
                </a:cubicBezTo>
                <a:cubicBezTo>
                  <a:pt x="703348" y="1208474"/>
                  <a:pt x="761283" y="1196674"/>
                  <a:pt x="805885" y="1201458"/>
                </a:cubicBezTo>
                <a:cubicBezTo>
                  <a:pt x="773071" y="954543"/>
                  <a:pt x="766062" y="798199"/>
                  <a:pt x="805885" y="664636"/>
                </a:cubicBezTo>
                <a:cubicBezTo>
                  <a:pt x="762863" y="660211"/>
                  <a:pt x="732266" y="657028"/>
                  <a:pt x="690852" y="664636"/>
                </a:cubicBezTo>
                <a:cubicBezTo>
                  <a:pt x="691079" y="638235"/>
                  <a:pt x="687739" y="597960"/>
                  <a:pt x="690852" y="587948"/>
                </a:cubicBezTo>
                <a:close/>
              </a:path>
              <a:path w="1841836" h="1636028" fill="none" stroke="0" extrusionOk="0">
                <a:moveTo>
                  <a:pt x="0" y="0"/>
                </a:moveTo>
                <a:cubicBezTo>
                  <a:pt x="647330" y="68319"/>
                  <a:pt x="1476970" y="5046"/>
                  <a:pt x="1841836" y="0"/>
                </a:cubicBezTo>
                <a:cubicBezTo>
                  <a:pt x="1925300" y="549827"/>
                  <a:pt x="1898814" y="1462123"/>
                  <a:pt x="1841836" y="1636028"/>
                </a:cubicBezTo>
                <a:cubicBezTo>
                  <a:pt x="1635325" y="1540878"/>
                  <a:pt x="389906" y="1658699"/>
                  <a:pt x="0" y="1636028"/>
                </a:cubicBezTo>
                <a:cubicBezTo>
                  <a:pt x="-111482" y="920406"/>
                  <a:pt x="-32757" y="224215"/>
                  <a:pt x="0" y="0"/>
                </a:cubicBezTo>
                <a:close/>
              </a:path>
            </a:pathLst>
          </a:custGeom>
          <a:solidFill>
            <a:srgbClr val="822A88"/>
          </a:solidFill>
          <a:ln>
            <a:solidFill>
              <a:schemeClr val="tx1"/>
            </a:solidFill>
            <a:extLst>
              <a:ext uri="{C807C97D-BFC1-408E-A445-0C87EB9F89A2}">
                <ask:lineSketchStyleProps xmlns:ask="http://schemas.microsoft.com/office/drawing/2018/sketchyshapes" sd="1219033472">
                  <a:prstGeom prst="actionButtonInformation">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30944C9-96E2-C3A3-3B97-348C0C076F79}"/>
              </a:ext>
            </a:extLst>
          </p:cNvPr>
          <p:cNvSpPr txBox="1"/>
          <p:nvPr/>
        </p:nvSpPr>
        <p:spPr>
          <a:xfrm>
            <a:off x="4999066" y="5813857"/>
            <a:ext cx="2930898" cy="646331"/>
          </a:xfrm>
          <a:prstGeom prst="rect">
            <a:avLst/>
          </a:prstGeom>
          <a:noFill/>
        </p:spPr>
        <p:txBody>
          <a:bodyPr wrap="square" rtlCol="0">
            <a:spAutoFit/>
          </a:bodyPr>
          <a:lstStyle/>
          <a:p>
            <a:pPr algn="ctr"/>
            <a:r>
              <a:rPr lang="en-US" sz="1800" dirty="0">
                <a:solidFill>
                  <a:schemeClr val="tx1"/>
                </a:solidFill>
                <a:latin typeface="+mn-lt"/>
                <a:ea typeface="Verdana" panose="020B0604030504040204" pitchFamily="34" charset="0"/>
                <a:cs typeface="Verdana" panose="020B0604030504040204" pitchFamily="34" charset="0"/>
              </a:rPr>
              <a:t>Presentations will be uploaded to the CLC website.</a:t>
            </a:r>
          </a:p>
        </p:txBody>
      </p:sp>
      <p:sp>
        <p:nvSpPr>
          <p:cNvPr id="12" name="Title 2">
            <a:extLst>
              <a:ext uri="{FF2B5EF4-FFF2-40B4-BE49-F238E27FC236}">
                <a16:creationId xmlns:a16="http://schemas.microsoft.com/office/drawing/2014/main" id="{28E2FE4C-7E48-76DB-61F0-66550A722161}"/>
              </a:ext>
            </a:extLst>
          </p:cNvPr>
          <p:cNvSpPr txBox="1">
            <a:spLocks/>
          </p:cNvSpPr>
          <p:nvPr/>
        </p:nvSpPr>
        <p:spPr>
          <a:xfrm>
            <a:off x="0" y="188130"/>
            <a:ext cx="9144000" cy="742505"/>
          </a:xfrm>
          <a:prstGeom prst="rect">
            <a:avLst/>
          </a:prstGeom>
        </p:spPr>
        <p:txBody>
          <a:bodyPr/>
          <a:lstStyle>
            <a:lvl1pPr>
              <a:defRPr>
                <a:latin typeface="+mj-lt"/>
                <a:ea typeface="+mj-ea"/>
                <a:cs typeface="+mj-cs"/>
              </a:defRPr>
            </a:lvl1pPr>
          </a:lstStyle>
          <a:p>
            <a:pPr algn="ctr">
              <a:buClrTx/>
              <a:buFontTx/>
            </a:pPr>
            <a:r>
              <a:rPr lang="en-US" sz="5400" b="1" dirty="0">
                <a:solidFill>
                  <a:srgbClr val="137EC0"/>
                </a:solidFill>
                <a:ea typeface="Verdana" panose="020B0604030504040204" pitchFamily="34" charset="0"/>
                <a:cs typeface="Verdana" panose="020B0604030504040204" pitchFamily="34" charset="0"/>
              </a:rPr>
              <a:t>ZOOM MEETING TIPS</a:t>
            </a:r>
          </a:p>
        </p:txBody>
      </p:sp>
    </p:spTree>
    <p:extLst>
      <p:ext uri="{BB962C8B-B14F-4D97-AF65-F5344CB8AC3E}">
        <p14:creationId xmlns:p14="http://schemas.microsoft.com/office/powerpoint/2010/main" val="2563155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545EFF-760B-0E68-CA14-6C8994916A25}"/>
              </a:ext>
            </a:extLst>
          </p:cNvPr>
          <p:cNvSpPr>
            <a:spLocks noGrp="1"/>
          </p:cNvSpPr>
          <p:nvPr>
            <p:ph type="title"/>
          </p:nvPr>
        </p:nvSpPr>
        <p:spPr>
          <a:xfrm>
            <a:off x="481294" y="500665"/>
            <a:ext cx="7751627" cy="742505"/>
          </a:xfrm>
        </p:spPr>
        <p:txBody>
          <a:bodyPr/>
          <a:lstStyle/>
          <a:p>
            <a:r>
              <a:rPr lang="en-US" sz="4800" dirty="0">
                <a:solidFill>
                  <a:srgbClr val="137EC0"/>
                </a:solidFill>
                <a:latin typeface="Calibri" panose="020F0502020204030204" pitchFamily="34" charset="0"/>
                <a:ea typeface="Verdana" panose="020B0604030504040204" pitchFamily="34" charset="0"/>
                <a:cs typeface="Calibri" panose="020F0502020204030204" pitchFamily="34" charset="0"/>
              </a:rPr>
              <a:t>AGENDA</a:t>
            </a:r>
          </a:p>
        </p:txBody>
      </p:sp>
      <p:sp>
        <p:nvSpPr>
          <p:cNvPr id="10" name="TextBox 9">
            <a:extLst>
              <a:ext uri="{FF2B5EF4-FFF2-40B4-BE49-F238E27FC236}">
                <a16:creationId xmlns:a16="http://schemas.microsoft.com/office/drawing/2014/main" id="{E34B4776-02A3-5AEA-9228-13A3DD8E9C66}"/>
              </a:ext>
            </a:extLst>
          </p:cNvPr>
          <p:cNvSpPr txBox="1"/>
          <p:nvPr/>
        </p:nvSpPr>
        <p:spPr>
          <a:xfrm>
            <a:off x="522389" y="1201832"/>
            <a:ext cx="8446953" cy="5016758"/>
          </a:xfrm>
          <a:prstGeom prst="rect">
            <a:avLst/>
          </a:prstGeom>
          <a:noFill/>
        </p:spPr>
        <p:txBody>
          <a:bodyPr wrap="square">
            <a:spAutoFit/>
          </a:bodyPr>
          <a:lstStyle/>
          <a:p>
            <a:pPr marL="0" marR="0">
              <a:spcBef>
                <a:spcPts val="0"/>
              </a:spcBef>
              <a:spcAft>
                <a:spcPts val="0"/>
              </a:spcAft>
            </a:pPr>
            <a:r>
              <a:rPr lang="en-US" sz="1600" b="1" dirty="0">
                <a:solidFill>
                  <a:schemeClr val="tx1"/>
                </a:solidFill>
                <a:effectLst/>
                <a:latin typeface="Calibri" panose="020F0502020204030204" pitchFamily="34" charset="0"/>
                <a:ea typeface="Verdana" panose="020B0604030504040204" pitchFamily="34" charset="0"/>
                <a:cs typeface="Calibri" panose="020F0502020204030204" pitchFamily="34" charset="0"/>
              </a:rPr>
              <a:t>10:00 - 10:10 AM:</a:t>
            </a:r>
            <a:r>
              <a:rPr lang="en-US" sz="1600" b="1" dirty="0">
                <a:solidFill>
                  <a:schemeClr val="tx1"/>
                </a:solidFill>
                <a:latin typeface="Calibri" panose="020F0502020204030204" pitchFamily="34" charset="0"/>
                <a:ea typeface="Verdana" panose="020B0604030504040204" pitchFamily="34" charset="0"/>
                <a:cs typeface="Calibri" panose="020F0502020204030204" pitchFamily="34" charset="0"/>
              </a:rPr>
              <a:t>	</a:t>
            </a:r>
            <a:r>
              <a:rPr lang="en-US" sz="1600" dirty="0">
                <a:solidFill>
                  <a:schemeClr val="tx1"/>
                </a:solidFill>
                <a:effectLst/>
                <a:latin typeface="Calibri" panose="020F0502020204030204" pitchFamily="34" charset="0"/>
                <a:ea typeface="Verdana" panose="020B0604030504040204" pitchFamily="34" charset="0"/>
                <a:cs typeface="Calibri" panose="020F0502020204030204" pitchFamily="34" charset="0"/>
              </a:rPr>
              <a:t>Introductions/CLC Overview   </a:t>
            </a:r>
          </a:p>
          <a:p>
            <a:pPr marL="0" marR="0">
              <a:spcBef>
                <a:spcPts val="0"/>
              </a:spcBef>
              <a:spcAft>
                <a:spcPts val="0"/>
              </a:spcAft>
            </a:pPr>
            <a:endParaRPr lang="en-US" sz="1600" dirty="0">
              <a:solidFill>
                <a:schemeClr val="tx1"/>
              </a:solidFill>
              <a:effectLst/>
              <a:latin typeface="Calibri" panose="020F0502020204030204" pitchFamily="34" charset="0"/>
              <a:ea typeface="Verdana" panose="020B0604030504040204" pitchFamily="34" charset="0"/>
              <a:cs typeface="Calibri" panose="020F0502020204030204" pitchFamily="34" charset="0"/>
            </a:endParaRPr>
          </a:p>
          <a:p>
            <a:pPr marL="0" marR="0">
              <a:spcBef>
                <a:spcPts val="0"/>
              </a:spcBef>
              <a:spcAft>
                <a:spcPts val="0"/>
              </a:spcAft>
            </a:pPr>
            <a:r>
              <a:rPr lang="en-US" sz="1600" b="1" dirty="0">
                <a:solidFill>
                  <a:schemeClr val="tx1"/>
                </a:solidFill>
                <a:effectLst/>
                <a:latin typeface="Calibri" panose="020F0502020204030204" pitchFamily="34" charset="0"/>
                <a:ea typeface="Verdana" panose="020B0604030504040204" pitchFamily="34" charset="0"/>
                <a:cs typeface="Calibri" panose="020F0502020204030204" pitchFamily="34" charset="0"/>
              </a:rPr>
              <a:t>10:10 - 10:30 AM:</a:t>
            </a:r>
            <a:r>
              <a:rPr lang="en-US" sz="1600" b="1" dirty="0">
                <a:solidFill>
                  <a:schemeClr val="tx1"/>
                </a:solidFill>
                <a:latin typeface="Calibri" panose="020F0502020204030204" pitchFamily="34" charset="0"/>
                <a:ea typeface="Verdana" panose="020B0604030504040204" pitchFamily="34" charset="0"/>
                <a:cs typeface="Calibri" panose="020F0502020204030204" pitchFamily="34" charset="0"/>
              </a:rPr>
              <a:t>	</a:t>
            </a:r>
            <a:r>
              <a:rPr lang="en-US" sz="1600" dirty="0">
                <a:solidFill>
                  <a:schemeClr val="tx1"/>
                </a:solidFill>
                <a:effectLst/>
                <a:latin typeface="Calibri" panose="020F0502020204030204" pitchFamily="34" charset="0"/>
                <a:ea typeface="Verdana" panose="020B0604030504040204" pitchFamily="34" charset="0"/>
                <a:cs typeface="Calibri" panose="020F0502020204030204" pitchFamily="34" charset="0"/>
              </a:rPr>
              <a:t>Neighborhood House </a:t>
            </a:r>
          </a:p>
          <a:p>
            <a:pPr marL="0" marR="0">
              <a:spcBef>
                <a:spcPts val="0"/>
              </a:spcBef>
              <a:spcAft>
                <a:spcPts val="0"/>
              </a:spcAft>
            </a:pPr>
            <a:r>
              <a:rPr lang="en-US" sz="1600" dirty="0">
                <a:solidFill>
                  <a:schemeClr val="tx1"/>
                </a:solidFill>
                <a:latin typeface="Calibri" panose="020F0502020204030204" pitchFamily="34" charset="0"/>
                <a:ea typeface="Verdana" panose="020B0604030504040204" pitchFamily="34" charset="0"/>
                <a:cs typeface="Calibri" panose="020F0502020204030204" pitchFamily="34" charset="0"/>
              </a:rPr>
              <a:t>		</a:t>
            </a:r>
            <a:r>
              <a:rPr lang="en-US" sz="1600" dirty="0">
                <a:solidFill>
                  <a:schemeClr val="tx1"/>
                </a:solidFill>
                <a:effectLst/>
                <a:latin typeface="Calibri" panose="020F0502020204030204" pitchFamily="34" charset="0"/>
                <a:ea typeface="Verdana" panose="020B0604030504040204" pitchFamily="34" charset="0"/>
                <a:cs typeface="Calibri" panose="020F0502020204030204" pitchFamily="34" charset="0"/>
              </a:rPr>
              <a:t>Emilie </a:t>
            </a:r>
            <a:r>
              <a:rPr lang="en-US" sz="1600" dirty="0" err="1">
                <a:solidFill>
                  <a:schemeClr val="tx1"/>
                </a:solidFill>
                <a:effectLst/>
                <a:latin typeface="Calibri" panose="020F0502020204030204" pitchFamily="34" charset="0"/>
                <a:ea typeface="Verdana" panose="020B0604030504040204" pitchFamily="34" charset="0"/>
                <a:cs typeface="Calibri" panose="020F0502020204030204" pitchFamily="34" charset="0"/>
              </a:rPr>
              <a:t>Laike</a:t>
            </a:r>
            <a:endParaRPr lang="en-US" sz="1600" dirty="0">
              <a:solidFill>
                <a:schemeClr val="tx1"/>
              </a:solidFill>
              <a:effectLst/>
              <a:latin typeface="Calibri" panose="020F0502020204030204" pitchFamily="34" charset="0"/>
              <a:ea typeface="Verdana" panose="020B0604030504040204" pitchFamily="34" charset="0"/>
              <a:cs typeface="Calibri" panose="020F0502020204030204" pitchFamily="34" charset="0"/>
            </a:endParaRPr>
          </a:p>
          <a:p>
            <a:pPr marL="0" marR="0">
              <a:spcBef>
                <a:spcPts val="0"/>
              </a:spcBef>
              <a:spcAft>
                <a:spcPts val="0"/>
              </a:spcAft>
            </a:pPr>
            <a:r>
              <a:rPr lang="en-US" sz="1600" dirty="0">
                <a:solidFill>
                  <a:schemeClr val="tx1"/>
                </a:solidFill>
                <a:latin typeface="Calibri" panose="020F0502020204030204" pitchFamily="34" charset="0"/>
                <a:ea typeface="Verdana" panose="020B0604030504040204" pitchFamily="34" charset="0"/>
                <a:cs typeface="Calibri" panose="020F0502020204030204" pitchFamily="34" charset="0"/>
              </a:rPr>
              <a:t>		</a:t>
            </a:r>
            <a:r>
              <a:rPr lang="en-US" sz="1600" i="1" dirty="0">
                <a:solidFill>
                  <a:schemeClr val="tx1"/>
                </a:solidFill>
                <a:effectLst/>
                <a:latin typeface="Calibri" panose="020F0502020204030204" pitchFamily="34" charset="0"/>
                <a:ea typeface="Verdana" panose="020B0604030504040204" pitchFamily="34" charset="0"/>
                <a:cs typeface="Calibri" panose="020F0502020204030204" pitchFamily="34" charset="0"/>
              </a:rPr>
              <a:t>Transitions of Care Program</a:t>
            </a:r>
          </a:p>
          <a:p>
            <a:pPr marL="0" marR="0" lvl="0" indent="0">
              <a:spcBef>
                <a:spcPts val="0"/>
              </a:spcBef>
              <a:spcAft>
                <a:spcPts val="0"/>
              </a:spcAft>
            </a:pPr>
            <a:endParaRPr lang="en-US" sz="1600" i="1" dirty="0">
              <a:solidFill>
                <a:schemeClr val="tx1"/>
              </a:solidFill>
              <a:latin typeface="Calibri" panose="020F0502020204030204" pitchFamily="34" charset="0"/>
              <a:ea typeface="Verdana" panose="020B0604030504040204" pitchFamily="34" charset="0"/>
              <a:cs typeface="Calibri" panose="020F0502020204030204" pitchFamily="34" charset="0"/>
            </a:endParaRPr>
          </a:p>
          <a:p>
            <a:pPr marL="0" marR="0" lvl="0" indent="0">
              <a:spcBef>
                <a:spcPts val="0"/>
              </a:spcBef>
              <a:spcAft>
                <a:spcPts val="0"/>
              </a:spcAft>
            </a:pPr>
            <a:r>
              <a:rPr lang="en-US" sz="1600" b="1" dirty="0">
                <a:solidFill>
                  <a:schemeClr val="tx1"/>
                </a:solidFill>
                <a:effectLst/>
                <a:latin typeface="Calibri" panose="020F0502020204030204" pitchFamily="34" charset="0"/>
                <a:ea typeface="Verdana" panose="020B0604030504040204" pitchFamily="34" charset="0"/>
                <a:cs typeface="Calibri" panose="020F0502020204030204" pitchFamily="34" charset="0"/>
              </a:rPr>
              <a:t>10:30 - 10:50 AM:</a:t>
            </a:r>
            <a:r>
              <a:rPr lang="en-US" sz="1600" b="1" dirty="0">
                <a:solidFill>
                  <a:schemeClr val="tx1"/>
                </a:solidFill>
                <a:latin typeface="Calibri" panose="020F0502020204030204" pitchFamily="34" charset="0"/>
                <a:ea typeface="Verdana" panose="020B0604030504040204" pitchFamily="34" charset="0"/>
                <a:cs typeface="Calibri" panose="020F0502020204030204" pitchFamily="34" charset="0"/>
              </a:rPr>
              <a:t>	</a:t>
            </a:r>
            <a:r>
              <a:rPr lang="en-US" sz="1600" dirty="0">
                <a:solidFill>
                  <a:schemeClr val="tx1"/>
                </a:solidFill>
                <a:effectLst/>
                <a:latin typeface="Calibri" panose="020F0502020204030204" pitchFamily="34" charset="0"/>
                <a:ea typeface="Verdana" panose="020B0604030504040204" pitchFamily="34" charset="0"/>
                <a:cs typeface="Calibri" panose="020F0502020204030204" pitchFamily="34" charset="0"/>
              </a:rPr>
              <a:t>Small Group Breakout Rooms</a:t>
            </a:r>
          </a:p>
          <a:p>
            <a:pPr marL="0" marR="0" lvl="0" indent="0">
              <a:spcBef>
                <a:spcPts val="0"/>
              </a:spcBef>
              <a:spcAft>
                <a:spcPts val="0"/>
              </a:spcAft>
            </a:pPr>
            <a:endParaRPr lang="en-US" sz="1600" dirty="0">
              <a:solidFill>
                <a:schemeClr val="tx1"/>
              </a:solidFill>
              <a:effectLst/>
              <a:latin typeface="Calibri" panose="020F0502020204030204" pitchFamily="34" charset="0"/>
              <a:ea typeface="Verdana" panose="020B0604030504040204" pitchFamily="34" charset="0"/>
              <a:cs typeface="Calibri" panose="020F0502020204030204" pitchFamily="34" charset="0"/>
            </a:endParaRPr>
          </a:p>
          <a:p>
            <a:pPr marL="0" marR="0">
              <a:spcBef>
                <a:spcPts val="0"/>
              </a:spcBef>
              <a:spcAft>
                <a:spcPts val="0"/>
              </a:spcAft>
            </a:pPr>
            <a:r>
              <a:rPr lang="en-US" sz="1600" b="1" dirty="0">
                <a:solidFill>
                  <a:schemeClr val="tx1"/>
                </a:solidFill>
                <a:effectLst/>
                <a:latin typeface="Calibri" panose="020F0502020204030204" pitchFamily="34" charset="0"/>
                <a:ea typeface="Verdana" panose="020B0604030504040204" pitchFamily="34" charset="0"/>
                <a:cs typeface="Calibri" panose="020F0502020204030204" pitchFamily="34" charset="0"/>
              </a:rPr>
              <a:t>10:50 - 11:10 AM:</a:t>
            </a:r>
            <a:r>
              <a:rPr lang="en-US" sz="1600" b="1" dirty="0">
                <a:solidFill>
                  <a:schemeClr val="tx1"/>
                </a:solidFill>
                <a:latin typeface="Calibri" panose="020F0502020204030204" pitchFamily="34" charset="0"/>
                <a:ea typeface="Verdana" panose="020B0604030504040204" pitchFamily="34" charset="0"/>
                <a:cs typeface="Calibri" panose="020F0502020204030204" pitchFamily="34" charset="0"/>
              </a:rPr>
              <a:t>	</a:t>
            </a:r>
            <a:r>
              <a:rPr lang="en-US" sz="1600" dirty="0">
                <a:solidFill>
                  <a:schemeClr val="tx1"/>
                </a:solidFill>
                <a:effectLst/>
                <a:latin typeface="Calibri" panose="020F0502020204030204" pitchFamily="34" charset="0"/>
                <a:ea typeface="Verdana" panose="020B0604030504040204" pitchFamily="34" charset="0"/>
                <a:cs typeface="Calibri" panose="020F0502020204030204" pitchFamily="34" charset="0"/>
              </a:rPr>
              <a:t>African Americans Reach and Teach Health Ministry</a:t>
            </a:r>
            <a:r>
              <a:rPr lang="en-US" sz="1600" dirty="0">
                <a:solidFill>
                  <a:schemeClr val="tx1"/>
                </a:solidFill>
                <a:latin typeface="Calibri" panose="020F0502020204030204" pitchFamily="34" charset="0"/>
                <a:ea typeface="Verdana" panose="020B060403050404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Verdana" panose="020B0604030504040204" pitchFamily="34" charset="0"/>
                <a:cs typeface="Calibri" panose="020F0502020204030204" pitchFamily="34" charset="0"/>
              </a:rPr>
              <a:t>Angeilea</a:t>
            </a:r>
            <a:r>
              <a:rPr lang="en-US" sz="1600" dirty="0">
                <a:solidFill>
                  <a:schemeClr val="tx1"/>
                </a:solidFill>
                <a:effectLst/>
                <a:latin typeface="Calibri" panose="020F0502020204030204" pitchFamily="34" charset="0"/>
                <a:ea typeface="Verdana" panose="020B0604030504040204" pitchFamily="34" charset="0"/>
                <a:cs typeface="Calibri" panose="020F0502020204030204" pitchFamily="34" charset="0"/>
              </a:rPr>
              <a:t> Yancey-Watson</a:t>
            </a:r>
          </a:p>
          <a:p>
            <a:pPr marL="0" marR="0">
              <a:spcBef>
                <a:spcPts val="0"/>
              </a:spcBef>
              <a:spcAft>
                <a:spcPts val="0"/>
              </a:spcAft>
            </a:pPr>
            <a:r>
              <a:rPr lang="en-US" sz="1600" dirty="0">
                <a:solidFill>
                  <a:schemeClr val="tx1"/>
                </a:solidFill>
                <a:latin typeface="Calibri" panose="020F0502020204030204" pitchFamily="34" charset="0"/>
                <a:ea typeface="Verdana" panose="020B0604030504040204" pitchFamily="34" charset="0"/>
                <a:cs typeface="Calibri" panose="020F0502020204030204" pitchFamily="34" charset="0"/>
              </a:rPr>
              <a:t>		</a:t>
            </a:r>
            <a:r>
              <a:rPr lang="en-US" sz="1600" i="1" dirty="0">
                <a:solidFill>
                  <a:schemeClr val="tx1"/>
                </a:solidFill>
                <a:effectLst/>
                <a:latin typeface="Calibri" panose="020F0502020204030204" pitchFamily="34" charset="0"/>
                <a:ea typeface="Verdana" panose="020B0604030504040204" pitchFamily="34" charset="0"/>
                <a:cs typeface="Calibri" panose="020F0502020204030204" pitchFamily="34" charset="0"/>
              </a:rPr>
              <a:t>Intro to AARTH</a:t>
            </a:r>
            <a:r>
              <a:rPr lang="en-US" sz="1600" i="1" dirty="0">
                <a:solidFill>
                  <a:schemeClr val="tx1"/>
                </a:solidFill>
                <a:latin typeface="Calibri" panose="020F0502020204030204" pitchFamily="34" charset="0"/>
                <a:ea typeface="Verdana" panose="020B0604030504040204" pitchFamily="34" charset="0"/>
                <a:cs typeface="Calibri" panose="020F0502020204030204" pitchFamily="34" charset="0"/>
              </a:rPr>
              <a:t> </a:t>
            </a:r>
          </a:p>
          <a:p>
            <a:pPr marL="0" marR="0">
              <a:spcBef>
                <a:spcPts val="0"/>
              </a:spcBef>
              <a:spcAft>
                <a:spcPts val="0"/>
              </a:spcAft>
            </a:pPr>
            <a:endParaRPr lang="en-US" sz="1600" i="1" dirty="0">
              <a:solidFill>
                <a:schemeClr val="tx1"/>
              </a:solidFill>
              <a:latin typeface="Calibri" panose="020F0502020204030204" pitchFamily="34" charset="0"/>
              <a:ea typeface="Verdana" panose="020B0604030504040204" pitchFamily="34" charset="0"/>
              <a:cs typeface="Calibri" panose="020F0502020204030204" pitchFamily="34" charset="0"/>
            </a:endParaRPr>
          </a:p>
          <a:p>
            <a:pPr marL="0" marR="0">
              <a:spcBef>
                <a:spcPts val="0"/>
              </a:spcBef>
              <a:spcAft>
                <a:spcPts val="0"/>
              </a:spcAft>
            </a:pPr>
            <a:r>
              <a:rPr lang="en-US" sz="1600" b="1" dirty="0">
                <a:solidFill>
                  <a:schemeClr val="tx1"/>
                </a:solidFill>
                <a:effectLst/>
                <a:latin typeface="Calibri" panose="020F0502020204030204" pitchFamily="34" charset="0"/>
                <a:ea typeface="Verdana" panose="020B0604030504040204" pitchFamily="34" charset="0"/>
                <a:cs typeface="Calibri" panose="020F0502020204030204" pitchFamily="34" charset="0"/>
              </a:rPr>
              <a:t>11:10 - 11:30 AM:</a:t>
            </a:r>
            <a:r>
              <a:rPr lang="en-US" sz="1600" b="1" dirty="0">
                <a:solidFill>
                  <a:schemeClr val="tx1"/>
                </a:solidFill>
                <a:latin typeface="Calibri" panose="020F0502020204030204" pitchFamily="34" charset="0"/>
                <a:ea typeface="Verdana" panose="020B0604030504040204" pitchFamily="34" charset="0"/>
                <a:cs typeface="Calibri" panose="020F0502020204030204" pitchFamily="34" charset="0"/>
              </a:rPr>
              <a:t>	</a:t>
            </a:r>
            <a:r>
              <a:rPr lang="en-US" sz="1600" dirty="0">
                <a:solidFill>
                  <a:schemeClr val="tx1"/>
                </a:solidFill>
                <a:effectLst/>
                <a:latin typeface="Calibri" panose="020F0502020204030204" pitchFamily="34" charset="0"/>
                <a:ea typeface="Verdana" panose="020B0604030504040204" pitchFamily="34" charset="0"/>
                <a:cs typeface="Calibri" panose="020F0502020204030204" pitchFamily="34" charset="0"/>
              </a:rPr>
              <a:t>Open Doors for Multicultural Families </a:t>
            </a:r>
          </a:p>
          <a:p>
            <a:pPr marL="0" marR="0">
              <a:spcBef>
                <a:spcPts val="0"/>
              </a:spcBef>
              <a:spcAft>
                <a:spcPts val="0"/>
              </a:spcAft>
            </a:pPr>
            <a:r>
              <a:rPr lang="en-US" sz="1600" dirty="0">
                <a:solidFill>
                  <a:schemeClr val="tx1"/>
                </a:solidFill>
                <a:latin typeface="Calibri" panose="020F0502020204030204" pitchFamily="34" charset="0"/>
                <a:ea typeface="Verdana" panose="020B060403050404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Verdana" panose="020B0604030504040204" pitchFamily="34" charset="0"/>
                <a:cs typeface="Calibri" panose="020F0502020204030204" pitchFamily="34" charset="0"/>
              </a:rPr>
              <a:t>Faataualofa</a:t>
            </a:r>
            <a:r>
              <a:rPr lang="en-US" sz="1600" dirty="0">
                <a:solidFill>
                  <a:schemeClr val="tx1"/>
                </a:solidFill>
                <a:effectLst/>
                <a:latin typeface="Calibri" panose="020F0502020204030204" pitchFamily="34" charset="0"/>
                <a:ea typeface="Verdana" panose="020B060403050404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Verdana" panose="020B0604030504040204" pitchFamily="34" charset="0"/>
                <a:cs typeface="Calibri" panose="020F0502020204030204" pitchFamily="34" charset="0"/>
              </a:rPr>
              <a:t>Apelu</a:t>
            </a:r>
            <a:endParaRPr lang="en-US" sz="1600" dirty="0">
              <a:solidFill>
                <a:schemeClr val="tx1"/>
              </a:solidFill>
              <a:effectLst/>
              <a:latin typeface="Calibri" panose="020F0502020204030204" pitchFamily="34" charset="0"/>
              <a:ea typeface="Verdana" panose="020B0604030504040204" pitchFamily="34" charset="0"/>
              <a:cs typeface="Calibri" panose="020F0502020204030204" pitchFamily="34" charset="0"/>
            </a:endParaRPr>
          </a:p>
          <a:p>
            <a:pPr marL="0" marR="0">
              <a:spcBef>
                <a:spcPts val="0"/>
              </a:spcBef>
              <a:spcAft>
                <a:spcPts val="0"/>
              </a:spcAft>
            </a:pPr>
            <a:r>
              <a:rPr lang="en-US" sz="1600" dirty="0">
                <a:solidFill>
                  <a:schemeClr val="tx1"/>
                </a:solidFill>
                <a:latin typeface="Calibri" panose="020F0502020204030204" pitchFamily="34" charset="0"/>
                <a:ea typeface="Verdana" panose="020B0604030504040204" pitchFamily="34" charset="0"/>
                <a:cs typeface="Calibri" panose="020F0502020204030204" pitchFamily="34" charset="0"/>
              </a:rPr>
              <a:t>		</a:t>
            </a:r>
            <a:r>
              <a:rPr lang="en-US" sz="1600" i="1" dirty="0">
                <a:solidFill>
                  <a:schemeClr val="tx1"/>
                </a:solidFill>
                <a:effectLst/>
                <a:latin typeface="Calibri" panose="020F0502020204030204" pitchFamily="34" charset="0"/>
                <a:ea typeface="Verdana" panose="020B0604030504040204" pitchFamily="34" charset="0"/>
                <a:cs typeface="Calibri" panose="020F0502020204030204" pitchFamily="34" charset="0"/>
              </a:rPr>
              <a:t>Intro to ADS at ODMF</a:t>
            </a:r>
          </a:p>
          <a:p>
            <a:pPr marL="0" marR="0">
              <a:spcBef>
                <a:spcPts val="0"/>
              </a:spcBef>
              <a:spcAft>
                <a:spcPts val="0"/>
              </a:spcAft>
            </a:pPr>
            <a:endParaRPr lang="en-US" sz="1600" i="1" dirty="0">
              <a:solidFill>
                <a:schemeClr val="tx1"/>
              </a:solidFill>
              <a:effectLst/>
              <a:latin typeface="Calibri" panose="020F0502020204030204" pitchFamily="34" charset="0"/>
              <a:ea typeface="Verdana" panose="020B0604030504040204" pitchFamily="34" charset="0"/>
              <a:cs typeface="Calibri" panose="020F0502020204030204" pitchFamily="34" charset="0"/>
            </a:endParaRPr>
          </a:p>
          <a:p>
            <a:pPr marL="0" marR="0">
              <a:spcBef>
                <a:spcPts val="0"/>
              </a:spcBef>
              <a:spcAft>
                <a:spcPts val="0"/>
              </a:spcAft>
            </a:pPr>
            <a:r>
              <a:rPr lang="en-US" sz="1600" b="1" dirty="0">
                <a:solidFill>
                  <a:schemeClr val="tx1"/>
                </a:solidFill>
                <a:effectLst/>
                <a:latin typeface="Calibri" panose="020F0502020204030204" pitchFamily="34" charset="0"/>
                <a:ea typeface="Verdana" panose="020B0604030504040204" pitchFamily="34" charset="0"/>
                <a:cs typeface="Calibri" panose="020F0502020204030204" pitchFamily="34" charset="0"/>
              </a:rPr>
              <a:t>11:30 - 11:45 AM:</a:t>
            </a:r>
            <a:r>
              <a:rPr lang="en-US" sz="1600" b="1" dirty="0">
                <a:solidFill>
                  <a:schemeClr val="tx1"/>
                </a:solidFill>
                <a:latin typeface="Calibri" panose="020F0502020204030204" pitchFamily="34" charset="0"/>
                <a:ea typeface="Verdana" panose="020B0604030504040204" pitchFamily="34" charset="0"/>
                <a:cs typeface="Calibri" panose="020F0502020204030204" pitchFamily="34" charset="0"/>
              </a:rPr>
              <a:t>	</a:t>
            </a:r>
            <a:r>
              <a:rPr lang="en-US" sz="1600" dirty="0">
                <a:solidFill>
                  <a:schemeClr val="tx1"/>
                </a:solidFill>
                <a:effectLst/>
                <a:latin typeface="Calibri" panose="020F0502020204030204" pitchFamily="34" charset="0"/>
                <a:ea typeface="Verdana" panose="020B0604030504040204" pitchFamily="34" charset="0"/>
                <a:cs typeface="Calibri" panose="020F0502020204030204" pitchFamily="34" charset="0"/>
              </a:rPr>
              <a:t>Large Group Discussion/Feedback</a:t>
            </a:r>
          </a:p>
          <a:p>
            <a:pPr marL="0" marR="0">
              <a:spcBef>
                <a:spcPts val="0"/>
              </a:spcBef>
              <a:spcAft>
                <a:spcPts val="0"/>
              </a:spcAft>
            </a:pPr>
            <a:endParaRPr lang="en-US" sz="1600" dirty="0">
              <a:solidFill>
                <a:schemeClr val="tx1"/>
              </a:solidFill>
              <a:latin typeface="Calibri" panose="020F0502020204030204" pitchFamily="34" charset="0"/>
              <a:ea typeface="Verdana" panose="020B0604030504040204" pitchFamily="34" charset="0"/>
              <a:cs typeface="Calibri" panose="020F0502020204030204" pitchFamily="34" charset="0"/>
            </a:endParaRPr>
          </a:p>
          <a:p>
            <a:pPr marL="0" marR="0">
              <a:spcBef>
                <a:spcPts val="0"/>
              </a:spcBef>
              <a:spcAft>
                <a:spcPts val="0"/>
              </a:spcAft>
            </a:pPr>
            <a:r>
              <a:rPr lang="en-US" sz="1600" b="1" dirty="0">
                <a:solidFill>
                  <a:schemeClr val="tx1"/>
                </a:solidFill>
                <a:effectLst/>
                <a:latin typeface="Calibri" panose="020F0502020204030204" pitchFamily="34" charset="0"/>
                <a:ea typeface="Verdana" panose="020B0604030504040204" pitchFamily="34" charset="0"/>
                <a:cs typeface="Calibri" panose="020F0502020204030204" pitchFamily="34" charset="0"/>
              </a:rPr>
              <a:t>11:45 - 12:00 PM:</a:t>
            </a:r>
            <a:r>
              <a:rPr lang="en-US" sz="1600" dirty="0">
                <a:solidFill>
                  <a:schemeClr val="tx1"/>
                </a:solidFill>
                <a:effectLst/>
                <a:latin typeface="Calibri" panose="020F0502020204030204" pitchFamily="34" charset="0"/>
                <a:ea typeface="Verdana" panose="020B0604030504040204" pitchFamily="34" charset="0"/>
                <a:cs typeface="Calibri" panose="020F0502020204030204" pitchFamily="34" charset="0"/>
              </a:rPr>
              <a:t>	Updates, Announcements, Closing Remarks	</a:t>
            </a:r>
            <a:r>
              <a:rPr lang="en-US" sz="16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1286351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589" y="2091387"/>
            <a:ext cx="8140823" cy="2672179"/>
          </a:xfrm>
        </p:spPr>
        <p:txBody>
          <a:bodyPr/>
          <a:lstStyle/>
          <a:p>
            <a:pPr algn="ctr"/>
            <a:r>
              <a:rPr lang="en-US" sz="2800" b="0" dirty="0">
                <a:solidFill>
                  <a:schemeClr val="tx1"/>
                </a:solidFill>
                <a:latin typeface="Calibri" panose="020F0502020204030204" pitchFamily="34" charset="0"/>
                <a:ea typeface="Verdana" panose="020B0604030504040204" pitchFamily="34" charset="0"/>
                <a:cs typeface="Calibri" panose="020F0502020204030204" pitchFamily="34" charset="0"/>
              </a:rPr>
              <a:t>Community Living Connections is a network of providers , that  can connect individuals with the right kind of help, when and where you need it. Older adults, adults with disabilities, caregivers, family members and professionals can call us to get objective, confidential information about community resources and service options.</a:t>
            </a:r>
            <a:endParaRPr lang="en-US" sz="2800" dirty="0">
              <a:solidFill>
                <a:schemeClr val="tx1"/>
              </a:solidFill>
              <a:latin typeface="Calibri" panose="020F0502020204030204" pitchFamily="34" charset="0"/>
              <a:ea typeface="Verdana" panose="020B0604030504040204" pitchFamily="34" charset="0"/>
              <a:cs typeface="Calibri" panose="020F0502020204030204" pitchFamily="34" charset="0"/>
            </a:endParaRPr>
          </a:p>
        </p:txBody>
      </p:sp>
      <p:sp>
        <p:nvSpPr>
          <p:cNvPr id="4" name="TextBox 3"/>
          <p:cNvSpPr txBox="1"/>
          <p:nvPr/>
        </p:nvSpPr>
        <p:spPr>
          <a:xfrm>
            <a:off x="1543661" y="5163061"/>
            <a:ext cx="6056671" cy="646331"/>
          </a:xfrm>
          <a:prstGeom prst="rect">
            <a:avLst/>
          </a:prstGeom>
          <a:noFill/>
        </p:spPr>
        <p:txBody>
          <a:bodyPr wrap="square" rtlCol="0">
            <a:spAutoFit/>
          </a:bodyPr>
          <a:lstStyle/>
          <a:p>
            <a:pPr algn="ctr"/>
            <a:r>
              <a:rPr lang="en-US" sz="1800" dirty="0">
                <a:solidFill>
                  <a:srgbClr val="137EC0"/>
                </a:solidFill>
                <a:latin typeface="Calibri" panose="020F0502020204030204" pitchFamily="34" charset="0"/>
                <a:ea typeface="Verdana" panose="020B0604030504040204" pitchFamily="34" charset="0"/>
                <a:cs typeface="Calibri" panose="020F0502020204030204" pitchFamily="34" charset="0"/>
              </a:rPr>
              <a:t>For more information visit:</a:t>
            </a:r>
          </a:p>
          <a:p>
            <a:pPr algn="ctr"/>
            <a:r>
              <a:rPr lang="en-US" sz="1800" dirty="0">
                <a:solidFill>
                  <a:srgbClr val="137EC0"/>
                </a:solidFill>
                <a:latin typeface="Calibri" panose="020F0502020204030204" pitchFamily="34" charset="0"/>
                <a:ea typeface="Verdana" panose="020B0604030504040204" pitchFamily="34" charset="0"/>
                <a:cs typeface="Calibri" panose="020F0502020204030204" pitchFamily="34" charset="0"/>
              </a:rPr>
              <a:t>https://www.communitylivingconnections.org/</a:t>
            </a:r>
          </a:p>
        </p:txBody>
      </p:sp>
      <p:pic>
        <p:nvPicPr>
          <p:cNvPr id="5" name="Picture 4" descr="A black and blue text&#10;&#10;Description automatically generated">
            <a:extLst>
              <a:ext uri="{FF2B5EF4-FFF2-40B4-BE49-F238E27FC236}">
                <a16:creationId xmlns:a16="http://schemas.microsoft.com/office/drawing/2014/main" id="{B2EEC383-3639-BD4B-7FBA-57A1E6823C73}"/>
              </a:ext>
            </a:extLst>
          </p:cNvPr>
          <p:cNvPicPr>
            <a:picLocks noChangeAspect="1"/>
          </p:cNvPicPr>
          <p:nvPr/>
        </p:nvPicPr>
        <p:blipFill>
          <a:blip r:embed="rId2"/>
          <a:stretch>
            <a:fillRect/>
          </a:stretch>
        </p:blipFill>
        <p:spPr>
          <a:xfrm>
            <a:off x="2995889" y="602831"/>
            <a:ext cx="3152222" cy="816638"/>
          </a:xfrm>
          <a:prstGeom prst="rect">
            <a:avLst/>
          </a:prstGeom>
        </p:spPr>
      </p:pic>
    </p:spTree>
    <p:extLst>
      <p:ext uri="{BB962C8B-B14F-4D97-AF65-F5344CB8AC3E}">
        <p14:creationId xmlns:p14="http://schemas.microsoft.com/office/powerpoint/2010/main" val="2771028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956D1F-1F36-1AA8-ACC5-7DF8343AD760}"/>
              </a:ext>
            </a:extLst>
          </p:cNvPr>
          <p:cNvPicPr>
            <a:picLocks noChangeAspect="1"/>
          </p:cNvPicPr>
          <p:nvPr/>
        </p:nvPicPr>
        <p:blipFill>
          <a:blip r:embed="rId2"/>
          <a:stretch>
            <a:fillRect/>
          </a:stretch>
        </p:blipFill>
        <p:spPr>
          <a:xfrm>
            <a:off x="2144890" y="353097"/>
            <a:ext cx="4888089" cy="5588610"/>
          </a:xfrm>
          <a:prstGeom prst="rect">
            <a:avLst/>
          </a:prstGeom>
        </p:spPr>
      </p:pic>
    </p:spTree>
    <p:extLst>
      <p:ext uri="{BB962C8B-B14F-4D97-AF65-F5344CB8AC3E}">
        <p14:creationId xmlns:p14="http://schemas.microsoft.com/office/powerpoint/2010/main" val="1183264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6710CC-0B28-C1CB-9C43-6BF404449BB0}"/>
              </a:ext>
            </a:extLst>
          </p:cNvPr>
          <p:cNvPicPr>
            <a:picLocks noChangeAspect="1"/>
          </p:cNvPicPr>
          <p:nvPr/>
        </p:nvPicPr>
        <p:blipFill>
          <a:blip r:embed="rId2"/>
          <a:stretch>
            <a:fillRect/>
          </a:stretch>
        </p:blipFill>
        <p:spPr>
          <a:xfrm>
            <a:off x="2133964" y="1708087"/>
            <a:ext cx="4876071" cy="3666806"/>
          </a:xfrm>
          <a:prstGeom prst="rect">
            <a:avLst/>
          </a:prstGeom>
        </p:spPr>
      </p:pic>
      <p:sp>
        <p:nvSpPr>
          <p:cNvPr id="5" name="Title 2">
            <a:extLst>
              <a:ext uri="{FF2B5EF4-FFF2-40B4-BE49-F238E27FC236}">
                <a16:creationId xmlns:a16="http://schemas.microsoft.com/office/drawing/2014/main" id="{5F7B7735-75DB-70BD-2DDC-E899C704A4C0}"/>
              </a:ext>
            </a:extLst>
          </p:cNvPr>
          <p:cNvSpPr>
            <a:spLocks noGrp="1"/>
          </p:cNvSpPr>
          <p:nvPr>
            <p:ph type="title"/>
          </p:nvPr>
        </p:nvSpPr>
        <p:spPr>
          <a:xfrm>
            <a:off x="599881" y="866366"/>
            <a:ext cx="7751762" cy="741362"/>
          </a:xfrm>
        </p:spPr>
        <p:txBody>
          <a:bodyPr/>
          <a:lstStyle/>
          <a:p>
            <a:pPr algn="ctr"/>
            <a:r>
              <a:rPr lang="en-US" sz="4000" dirty="0">
                <a:solidFill>
                  <a:srgbClr val="137EC0"/>
                </a:solidFill>
                <a:latin typeface="Calibri" panose="020F0502020204030204" pitchFamily="34" charset="0"/>
                <a:ea typeface="Verdana" panose="020B0604030504040204" pitchFamily="34" charset="0"/>
                <a:cs typeface="Calibri" panose="020F0502020204030204" pitchFamily="34" charset="0"/>
              </a:rPr>
              <a:t>SUPPORTED BY:</a:t>
            </a:r>
          </a:p>
        </p:txBody>
      </p:sp>
    </p:spTree>
    <p:extLst>
      <p:ext uri="{BB962C8B-B14F-4D97-AF65-F5344CB8AC3E}">
        <p14:creationId xmlns:p14="http://schemas.microsoft.com/office/powerpoint/2010/main" val="333215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ogo for a neighborhood house&#10;&#10;Description automatically generated">
            <a:extLst>
              <a:ext uri="{FF2B5EF4-FFF2-40B4-BE49-F238E27FC236}">
                <a16:creationId xmlns:a16="http://schemas.microsoft.com/office/drawing/2014/main" id="{8EB6A120-EB78-E34F-1BA7-B4D563BC19E0}"/>
              </a:ext>
            </a:extLst>
          </p:cNvPr>
          <p:cNvPicPr>
            <a:picLocks noChangeAspect="1"/>
          </p:cNvPicPr>
          <p:nvPr/>
        </p:nvPicPr>
        <p:blipFill>
          <a:blip r:embed="rId2"/>
          <a:stretch>
            <a:fillRect/>
          </a:stretch>
        </p:blipFill>
        <p:spPr>
          <a:xfrm>
            <a:off x="2754586" y="695218"/>
            <a:ext cx="3634828" cy="4390917"/>
          </a:xfrm>
          <a:prstGeom prst="rect">
            <a:avLst/>
          </a:prstGeom>
        </p:spPr>
      </p:pic>
      <p:sp>
        <p:nvSpPr>
          <p:cNvPr id="2" name="Title 1">
            <a:extLst>
              <a:ext uri="{FF2B5EF4-FFF2-40B4-BE49-F238E27FC236}">
                <a16:creationId xmlns:a16="http://schemas.microsoft.com/office/drawing/2014/main" id="{84FDEE52-13C3-F65B-9ACE-22C50C3A9FF8}"/>
              </a:ext>
            </a:extLst>
          </p:cNvPr>
          <p:cNvSpPr>
            <a:spLocks noGrp="1"/>
          </p:cNvSpPr>
          <p:nvPr>
            <p:ph type="title"/>
          </p:nvPr>
        </p:nvSpPr>
        <p:spPr>
          <a:xfrm>
            <a:off x="705735" y="0"/>
            <a:ext cx="7732528" cy="1347723"/>
          </a:xfrm>
        </p:spPr>
        <p:txBody>
          <a:bodyPr anchor="ctr"/>
          <a:lstStyle/>
          <a:p>
            <a:pPr algn="ctr"/>
            <a:r>
              <a:rPr lang="en-US" sz="4800" b="0" dirty="0"/>
              <a:t>PRESENTATION 1:</a:t>
            </a:r>
          </a:p>
        </p:txBody>
      </p:sp>
      <p:sp>
        <p:nvSpPr>
          <p:cNvPr id="5" name="Text Placeholder 4">
            <a:extLst>
              <a:ext uri="{FF2B5EF4-FFF2-40B4-BE49-F238E27FC236}">
                <a16:creationId xmlns:a16="http://schemas.microsoft.com/office/drawing/2014/main" id="{6AC71AA0-93ED-4C3D-50F8-A24E4A759CE8}"/>
              </a:ext>
            </a:extLst>
          </p:cNvPr>
          <p:cNvSpPr>
            <a:spLocks noGrp="1"/>
          </p:cNvSpPr>
          <p:nvPr>
            <p:ph type="body" idx="1"/>
          </p:nvPr>
        </p:nvSpPr>
        <p:spPr>
          <a:xfrm>
            <a:off x="705735" y="4506294"/>
            <a:ext cx="7732530" cy="1347723"/>
          </a:xfrm>
        </p:spPr>
        <p:txBody>
          <a:bodyPr/>
          <a:lstStyle/>
          <a:p>
            <a:pPr marL="106680" indent="0" algn="ctr">
              <a:buNone/>
            </a:pPr>
            <a:r>
              <a:rPr lang="en-US" sz="4800" b="1" dirty="0">
                <a:solidFill>
                  <a:srgbClr val="137EC0"/>
                </a:solidFill>
              </a:rPr>
              <a:t>Emilie </a:t>
            </a:r>
            <a:r>
              <a:rPr lang="en-US" sz="4800" b="1" dirty="0" err="1">
                <a:solidFill>
                  <a:srgbClr val="137EC0"/>
                </a:solidFill>
              </a:rPr>
              <a:t>Laik</a:t>
            </a:r>
            <a:endParaRPr lang="en-US" sz="4800" b="1" dirty="0">
              <a:solidFill>
                <a:srgbClr val="137EC0"/>
              </a:solidFill>
            </a:endParaRPr>
          </a:p>
          <a:p>
            <a:pPr marL="106680" indent="0" algn="ctr">
              <a:buNone/>
            </a:pPr>
            <a:r>
              <a:rPr lang="en-US" sz="2800" i="1" dirty="0">
                <a:solidFill>
                  <a:srgbClr val="137EC0"/>
                </a:solidFill>
              </a:rPr>
              <a:t>Care Transitions Program Coordinator</a:t>
            </a:r>
          </a:p>
        </p:txBody>
      </p:sp>
    </p:spTree>
    <p:extLst>
      <p:ext uri="{BB962C8B-B14F-4D97-AF65-F5344CB8AC3E}">
        <p14:creationId xmlns:p14="http://schemas.microsoft.com/office/powerpoint/2010/main" val="3204742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E98561-9245-6B06-B48B-3822443C88C1}"/>
              </a:ext>
            </a:extLst>
          </p:cNvPr>
          <p:cNvSpPr>
            <a:spLocks noGrp="1"/>
          </p:cNvSpPr>
          <p:nvPr>
            <p:ph type="body" idx="1"/>
          </p:nvPr>
        </p:nvSpPr>
        <p:spPr>
          <a:xfrm>
            <a:off x="625131" y="1345798"/>
            <a:ext cx="5047700" cy="4518428"/>
          </a:xfrm>
        </p:spPr>
        <p:txBody>
          <a:bodyPr/>
          <a:lstStyle/>
          <a:p>
            <a:pPr marL="285750" indent="-285750" fontAlgn="base">
              <a:lnSpc>
                <a:spcPct val="107000"/>
              </a:lnSpc>
              <a:spcBef>
                <a:spcPts val="0"/>
              </a:spcBef>
            </a:pPr>
            <a:r>
              <a:rPr lang="en-US" sz="2500" kern="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Introduce Yourself! </a:t>
            </a:r>
          </a:p>
          <a:p>
            <a:pPr marL="742950" lvl="1" indent="-285750" fontAlgn="base">
              <a:lnSpc>
                <a:spcPct val="107000"/>
              </a:lnSpc>
              <a:spcBef>
                <a:spcPts val="0"/>
              </a:spcBef>
            </a:pPr>
            <a:r>
              <a:rPr lang="en-US" sz="2500" dirty="0">
                <a:solidFill>
                  <a:schemeClr val="tx1"/>
                </a:solidFill>
                <a:latin typeface="Verdana" panose="020B0604030504040204" pitchFamily="34" charset="0"/>
                <a:ea typeface="Verdana" panose="020B0604030504040204" pitchFamily="34" charset="0"/>
                <a:cs typeface="Verdana" panose="020B0604030504040204" pitchFamily="34" charset="0"/>
              </a:rPr>
              <a:t>Name, Organization, Role</a:t>
            </a:r>
          </a:p>
          <a:p>
            <a:pPr marL="457200" lvl="1" indent="0" fontAlgn="base">
              <a:lnSpc>
                <a:spcPct val="107000"/>
              </a:lnSpc>
              <a:spcBef>
                <a:spcPts val="0"/>
              </a:spcBef>
              <a:buNone/>
            </a:pPr>
            <a:endParaRPr lang="en-US" sz="25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fontAlgn="base">
              <a:lnSpc>
                <a:spcPct val="107000"/>
              </a:lnSpc>
              <a:spcBef>
                <a:spcPts val="0"/>
              </a:spcBef>
            </a:pPr>
            <a:r>
              <a:rPr lang="en-US" sz="2500" kern="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Briefly describe what your organization/teams does.</a:t>
            </a:r>
          </a:p>
          <a:p>
            <a:pPr marL="0" indent="0" fontAlgn="base">
              <a:lnSpc>
                <a:spcPct val="107000"/>
              </a:lnSpc>
              <a:spcBef>
                <a:spcPts val="0"/>
              </a:spcBef>
              <a:buNone/>
            </a:pPr>
            <a:endParaRPr lang="en-US" sz="2500" kern="1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285750" indent="-285750" fontAlgn="base">
              <a:lnSpc>
                <a:spcPct val="107000"/>
              </a:lnSpc>
              <a:spcBef>
                <a:spcPts val="0"/>
              </a:spcBef>
            </a:pPr>
            <a:r>
              <a:rPr lang="en-US" sz="2500" kern="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Share a resource you know of or a resource you need.</a:t>
            </a:r>
          </a:p>
          <a:p>
            <a:pPr marL="285750" indent="-285750" fontAlgn="base">
              <a:lnSpc>
                <a:spcPct val="107000"/>
              </a:lnSpc>
              <a:spcBef>
                <a:spcPts val="0"/>
              </a:spcBef>
            </a:pPr>
            <a:endParaRPr lang="en-US" sz="2500" kern="1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285750" indent="-285750" fontAlgn="base">
              <a:lnSpc>
                <a:spcPct val="107000"/>
              </a:lnSpc>
              <a:spcBef>
                <a:spcPts val="0"/>
              </a:spcBef>
            </a:pPr>
            <a:r>
              <a:rPr lang="en-US" sz="2500" kern="100" dirty="0">
                <a:solidFill>
                  <a:schemeClr val="tx1"/>
                </a:solidFill>
                <a:latin typeface="Verdana" panose="020B0604030504040204" pitchFamily="34" charset="0"/>
                <a:ea typeface="Verdana" panose="020B0604030504040204" pitchFamily="34" charset="0"/>
                <a:cs typeface="Verdana" panose="020B0604030504040204" pitchFamily="34" charset="0"/>
              </a:rPr>
              <a:t>Connect!</a:t>
            </a:r>
            <a:endParaRPr lang="en-US" sz="2500" kern="1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106680" indent="0">
              <a:buNone/>
            </a:pPr>
            <a:endParaRPr lang="en-US" dirty="0"/>
          </a:p>
        </p:txBody>
      </p:sp>
      <p:sp>
        <p:nvSpPr>
          <p:cNvPr id="3" name="Title 2">
            <a:extLst>
              <a:ext uri="{FF2B5EF4-FFF2-40B4-BE49-F238E27FC236}">
                <a16:creationId xmlns:a16="http://schemas.microsoft.com/office/drawing/2014/main" id="{4297C7D5-9705-69B2-1B95-F992409ED287}"/>
              </a:ext>
            </a:extLst>
          </p:cNvPr>
          <p:cNvSpPr>
            <a:spLocks noGrp="1"/>
          </p:cNvSpPr>
          <p:nvPr>
            <p:ph type="title"/>
          </p:nvPr>
        </p:nvSpPr>
        <p:spPr>
          <a:xfrm>
            <a:off x="625131" y="328773"/>
            <a:ext cx="8272289" cy="955381"/>
          </a:xfrm>
        </p:spPr>
        <p:txBody>
          <a:bodyPr anchor="ctr"/>
          <a:lstStyle/>
          <a:p>
            <a:r>
              <a:rPr lang="en-US" sz="3200" dirty="0">
                <a:solidFill>
                  <a:srgbClr val="137EC0"/>
                </a:solidFill>
                <a:latin typeface="Verdana" panose="020B0604030504040204" pitchFamily="34" charset="0"/>
                <a:ea typeface="Verdana" panose="020B0604030504040204" pitchFamily="34" charset="0"/>
                <a:cs typeface="Verdana" panose="020B0604030504040204" pitchFamily="34" charset="0"/>
              </a:rPr>
              <a:t>Small Group Breakouts (20 Mins)</a:t>
            </a:r>
          </a:p>
        </p:txBody>
      </p:sp>
      <p:pic>
        <p:nvPicPr>
          <p:cNvPr id="5" name="Picture 4" descr="Hi Panda">
            <a:extLst>
              <a:ext uri="{FF2B5EF4-FFF2-40B4-BE49-F238E27FC236}">
                <a16:creationId xmlns:a16="http://schemas.microsoft.com/office/drawing/2014/main" id="{39595E3B-CA7D-FC87-90AA-9A71063E30F3}"/>
              </a:ext>
            </a:extLst>
          </p:cNvPr>
          <p:cNvPicPr>
            <a:picLocks noChangeAspect="1"/>
          </p:cNvPicPr>
          <p:nvPr/>
        </p:nvPicPr>
        <p:blipFill>
          <a:blip r:embed="rId2"/>
          <a:stretch>
            <a:fillRect/>
          </a:stretch>
        </p:blipFill>
        <p:spPr>
          <a:xfrm>
            <a:off x="5050975" y="1818826"/>
            <a:ext cx="4405112" cy="4405112"/>
          </a:xfrm>
          <a:prstGeom prst="rect">
            <a:avLst/>
          </a:prstGeom>
        </p:spPr>
      </p:pic>
    </p:spTree>
    <p:extLst>
      <p:ext uri="{BB962C8B-B14F-4D97-AF65-F5344CB8AC3E}">
        <p14:creationId xmlns:p14="http://schemas.microsoft.com/office/powerpoint/2010/main" val="3721215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lorful pattern with text&#10;&#10;Description automatically generated with medium confidence">
            <a:extLst>
              <a:ext uri="{FF2B5EF4-FFF2-40B4-BE49-F238E27FC236}">
                <a16:creationId xmlns:a16="http://schemas.microsoft.com/office/drawing/2014/main" id="{49E8B6B7-99BD-527F-ABB1-407A4046020D}"/>
              </a:ext>
            </a:extLst>
          </p:cNvPr>
          <p:cNvPicPr>
            <a:picLocks noChangeAspect="1"/>
          </p:cNvPicPr>
          <p:nvPr/>
        </p:nvPicPr>
        <p:blipFill>
          <a:blip r:embed="rId2"/>
          <a:stretch>
            <a:fillRect/>
          </a:stretch>
        </p:blipFill>
        <p:spPr>
          <a:xfrm>
            <a:off x="2301536" y="372868"/>
            <a:ext cx="4540928" cy="4540928"/>
          </a:xfrm>
          <a:prstGeom prst="rect">
            <a:avLst/>
          </a:prstGeom>
        </p:spPr>
      </p:pic>
      <p:sp>
        <p:nvSpPr>
          <p:cNvPr id="2" name="Title 1">
            <a:extLst>
              <a:ext uri="{FF2B5EF4-FFF2-40B4-BE49-F238E27FC236}">
                <a16:creationId xmlns:a16="http://schemas.microsoft.com/office/drawing/2014/main" id="{84FDEE52-13C3-F65B-9ACE-22C50C3A9FF8}"/>
              </a:ext>
            </a:extLst>
          </p:cNvPr>
          <p:cNvSpPr>
            <a:spLocks noGrp="1"/>
          </p:cNvSpPr>
          <p:nvPr>
            <p:ph type="title"/>
          </p:nvPr>
        </p:nvSpPr>
        <p:spPr>
          <a:xfrm>
            <a:off x="705735" y="0"/>
            <a:ext cx="7732528" cy="1347723"/>
          </a:xfrm>
        </p:spPr>
        <p:txBody>
          <a:bodyPr anchor="ctr"/>
          <a:lstStyle/>
          <a:p>
            <a:pPr algn="ctr"/>
            <a:r>
              <a:rPr lang="en-US" sz="4800" b="0" dirty="0"/>
              <a:t>PRESENTATION 2:</a:t>
            </a:r>
          </a:p>
        </p:txBody>
      </p:sp>
      <p:sp>
        <p:nvSpPr>
          <p:cNvPr id="5" name="Text Placeholder 4">
            <a:extLst>
              <a:ext uri="{FF2B5EF4-FFF2-40B4-BE49-F238E27FC236}">
                <a16:creationId xmlns:a16="http://schemas.microsoft.com/office/drawing/2014/main" id="{6AC71AA0-93ED-4C3D-50F8-A24E4A759CE8}"/>
              </a:ext>
            </a:extLst>
          </p:cNvPr>
          <p:cNvSpPr>
            <a:spLocks noGrp="1"/>
          </p:cNvSpPr>
          <p:nvPr>
            <p:ph type="body" idx="1"/>
          </p:nvPr>
        </p:nvSpPr>
        <p:spPr>
          <a:xfrm>
            <a:off x="705735" y="4287919"/>
            <a:ext cx="7732530" cy="1347723"/>
          </a:xfrm>
        </p:spPr>
        <p:txBody>
          <a:bodyPr/>
          <a:lstStyle/>
          <a:p>
            <a:pPr marL="106680" indent="0" algn="ctr">
              <a:buNone/>
            </a:pPr>
            <a:r>
              <a:rPr lang="en-US" sz="4800" b="1" dirty="0" err="1">
                <a:solidFill>
                  <a:srgbClr val="137EC0"/>
                </a:solidFill>
              </a:rPr>
              <a:t>Angeilea</a:t>
            </a:r>
            <a:r>
              <a:rPr lang="en-US" sz="4800" b="1" dirty="0">
                <a:solidFill>
                  <a:srgbClr val="137EC0"/>
                </a:solidFill>
              </a:rPr>
              <a:t> Yancey-Watson</a:t>
            </a:r>
          </a:p>
          <a:p>
            <a:pPr marL="106680" indent="0" algn="ctr">
              <a:buNone/>
            </a:pPr>
            <a:r>
              <a:rPr lang="en-US" sz="2800" i="1" dirty="0">
                <a:solidFill>
                  <a:srgbClr val="137EC0"/>
                </a:solidFill>
              </a:rPr>
              <a:t>Lead Program Coordinator</a:t>
            </a:r>
          </a:p>
        </p:txBody>
      </p:sp>
    </p:spTree>
    <p:extLst>
      <p:ext uri="{BB962C8B-B14F-4D97-AF65-F5344CB8AC3E}">
        <p14:creationId xmlns:p14="http://schemas.microsoft.com/office/powerpoint/2010/main" val="2918041550"/>
      </p:ext>
    </p:extLst>
  </p:cSld>
  <p:clrMapOvr>
    <a:masterClrMapping/>
  </p:clrMapOvr>
</p:sld>
</file>

<file path=ppt/theme/theme1.xml><?xml version="1.0" encoding="utf-8"?>
<a:theme xmlns:a="http://schemas.openxmlformats.org/drawingml/2006/main" name="CLC_BrandTheme">
  <a:themeElements>
    <a:clrScheme name="HSD Brand Theme">
      <a:dk1>
        <a:srgbClr val="000000"/>
      </a:dk1>
      <a:lt1>
        <a:srgbClr val="FFFFFF"/>
      </a:lt1>
      <a:dk2>
        <a:srgbClr val="0F7DC0"/>
      </a:dk2>
      <a:lt2>
        <a:srgbClr val="94B8E5"/>
      </a:lt2>
      <a:accent1>
        <a:srgbClr val="258C39"/>
      </a:accent1>
      <a:accent2>
        <a:srgbClr val="73BB44"/>
      </a:accent2>
      <a:accent3>
        <a:srgbClr val="FDB740"/>
      </a:accent3>
      <a:accent4>
        <a:srgbClr val="FFDE91"/>
      </a:accent4>
      <a:accent5>
        <a:srgbClr val="BCBDC0"/>
      </a:accent5>
      <a:accent6>
        <a:srgbClr val="E6E7E8"/>
      </a:accent6>
      <a:hlink>
        <a:srgbClr val="48BCF9"/>
      </a:hlink>
      <a:folHlink>
        <a:srgbClr val="4C2C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ighborhood House">
  <a:themeElements>
    <a:clrScheme name="Neighborhood House">
      <a:dk1>
        <a:sysClr val="windowText" lastClr="000000"/>
      </a:dk1>
      <a:lt1>
        <a:sysClr val="window" lastClr="FFFFFF"/>
      </a:lt1>
      <a:dk2>
        <a:srgbClr val="FFFFFF"/>
      </a:dk2>
      <a:lt2>
        <a:srgbClr val="FFFFFF"/>
      </a:lt2>
      <a:accent1>
        <a:srgbClr val="F3AB79"/>
      </a:accent1>
      <a:accent2>
        <a:srgbClr val="436990"/>
      </a:accent2>
      <a:accent3>
        <a:srgbClr val="F3AB79"/>
      </a:accent3>
      <a:accent4>
        <a:srgbClr val="E5671A"/>
      </a:accent4>
      <a:accent5>
        <a:srgbClr val="92A2BC"/>
      </a:accent5>
      <a:accent6>
        <a:srgbClr val="436990"/>
      </a:accent6>
      <a:hlink>
        <a:srgbClr val="436990"/>
      </a:hlink>
      <a:folHlink>
        <a:srgbClr val="92A2BC"/>
      </a:folHlink>
    </a:clrScheme>
    <a:fontScheme name="Neighborhood House">
      <a:majorFont>
        <a:latin typeface="Interstate-Bol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ighborhood House" id="{8B2C8B01-0E88-4C5C-B4DA-7A081FAC5C77}" vid="{59BD5C7C-DDAB-401D-AC6A-85B2CEEE316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792</TotalTime>
  <Words>560</Words>
  <Application>Microsoft Office PowerPoint</Application>
  <PresentationFormat>On-screen Show (4:3)</PresentationFormat>
  <Paragraphs>71</Paragraphs>
  <Slides>15</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15</vt:i4>
      </vt:variant>
    </vt:vector>
  </HeadingPairs>
  <TitlesOfParts>
    <vt:vector size="23" baseType="lpstr">
      <vt:lpstr>Interstate-Bold</vt:lpstr>
      <vt:lpstr>Verdana</vt:lpstr>
      <vt:lpstr>Calibri</vt:lpstr>
      <vt:lpstr>Arial</vt:lpstr>
      <vt:lpstr>Calibri Light</vt:lpstr>
      <vt:lpstr>CLC_BrandTheme</vt:lpstr>
      <vt:lpstr>Neighborhood House</vt:lpstr>
      <vt:lpstr>Office Theme</vt:lpstr>
      <vt:lpstr>PowerPoint Presentation</vt:lpstr>
      <vt:lpstr>PowerPoint Presentation</vt:lpstr>
      <vt:lpstr>AGENDA</vt:lpstr>
      <vt:lpstr>Community Living Connections is a network of providers , that  can connect individuals with the right kind of help, when and where you need it. Older adults, adults with disabilities, caregivers, family members and professionals can call us to get objective, confidential information about community resources and service options.</vt:lpstr>
      <vt:lpstr>PowerPoint Presentation</vt:lpstr>
      <vt:lpstr>SUPPORTED BY:</vt:lpstr>
      <vt:lpstr>PRESENTATION 1:</vt:lpstr>
      <vt:lpstr>Small Group Breakouts (20 Mins)</vt:lpstr>
      <vt:lpstr>PRESENTATION 2:</vt:lpstr>
      <vt:lpstr>PRESENTATION 3:</vt:lpstr>
      <vt:lpstr>Large Group Discussion</vt:lpstr>
      <vt:lpstr>Network Updates,  Announcements, &amp; Resources</vt:lpstr>
      <vt:lpstr>Disability Related Resources</vt:lpstr>
      <vt:lpstr>Resource for Undocumented Immigrants: WA Healthplanfinder</vt:lpstr>
      <vt:lpstr>Thank you for joining us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Emy Haruo</dc:creator>
  <cp:lastModifiedBy>Kealohilani Myers-Rosa</cp:lastModifiedBy>
  <cp:revision>51</cp:revision>
  <dcterms:modified xsi:type="dcterms:W3CDTF">2023-10-25T16:22:41Z</dcterms:modified>
</cp:coreProperties>
</file>