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</p:sldMasterIdLst>
  <p:notesMasterIdLst>
    <p:notesMasterId r:id="rId13"/>
  </p:notesMasterIdLst>
  <p:handoutMasterIdLst>
    <p:handoutMasterId r:id="rId14"/>
  </p:handoutMasterIdLst>
  <p:sldIdLst>
    <p:sldId id="289" r:id="rId5"/>
    <p:sldId id="500" r:id="rId6"/>
    <p:sldId id="276" r:id="rId7"/>
    <p:sldId id="2000" r:id="rId8"/>
    <p:sldId id="2003" r:id="rId9"/>
    <p:sldId id="345" r:id="rId10"/>
    <p:sldId id="2005" r:id="rId11"/>
    <p:sldId id="1999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192" userDrawn="1">
          <p15:clr>
            <a:srgbClr val="A4A3A4"/>
          </p15:clr>
        </p15:guide>
        <p15:guide id="4" pos="7488" userDrawn="1">
          <p15:clr>
            <a:srgbClr val="A4A3A4"/>
          </p15:clr>
        </p15:guide>
        <p15:guide id="5" orient="horz" pos="4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izumi" initials="k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テーマ スタイル 2 - アクセント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768" autoAdjust="0"/>
    <p:restoredTop sz="73302" autoAdjust="0"/>
  </p:normalViewPr>
  <p:slideViewPr>
    <p:cSldViewPr snapToObjects="1">
      <p:cViewPr varScale="1">
        <p:scale>
          <a:sx n="83" d="100"/>
          <a:sy n="83" d="100"/>
        </p:scale>
        <p:origin x="101" y="77"/>
      </p:cViewPr>
      <p:guideLst>
        <p:guide orient="horz" pos="2160"/>
        <p:guide pos="3840"/>
        <p:guide pos="192"/>
        <p:guide pos="7488"/>
        <p:guide orient="horz"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4" d="100"/>
          <a:sy n="84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a Williams" userId="b6463a8a-6e60-4993-9b4f-49372a8dcbb3" providerId="ADAL" clId="{0FD6CE48-ADFC-49A7-96CD-ABBEA8659877}"/>
    <pc:docChg chg="modSld">
      <pc:chgData name="Christiana Williams" userId="b6463a8a-6e60-4993-9b4f-49372a8dcbb3" providerId="ADAL" clId="{0FD6CE48-ADFC-49A7-96CD-ABBEA8659877}" dt="2023-07-11T22:06:04.910" v="1" actId="20577"/>
      <pc:docMkLst>
        <pc:docMk/>
      </pc:docMkLst>
      <pc:sldChg chg="modSp mod">
        <pc:chgData name="Christiana Williams" userId="b6463a8a-6e60-4993-9b4f-49372a8dcbb3" providerId="ADAL" clId="{0FD6CE48-ADFC-49A7-96CD-ABBEA8659877}" dt="2023-07-11T22:06:04.910" v="1" actId="20577"/>
        <pc:sldMkLst>
          <pc:docMk/>
          <pc:sldMk cId="3923028094" sldId="289"/>
        </pc:sldMkLst>
        <pc:spChg chg="mod">
          <ac:chgData name="Christiana Williams" userId="b6463a8a-6e60-4993-9b4f-49372a8dcbb3" providerId="ADAL" clId="{0FD6CE48-ADFC-49A7-96CD-ABBEA8659877}" dt="2023-07-11T22:06:04.910" v="1" actId="20577"/>
          <ac:spMkLst>
            <pc:docMk/>
            <pc:sldMk cId="3923028094" sldId="289"/>
            <ac:spMk id="3" creationId="{37828A23-1C79-445E-B41B-00F4BFF58E9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35E98-81DE-45BD-905C-DF47F4BC860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C23B5-D025-425E-94ED-2DE7EB8C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67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B8588-1665-0A4A-AD47-68FFFFC620D1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AAED7-EB68-B44B-A29A-E9CFE7A11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394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AED7-EB68-B44B-A29A-E9CFE7A1147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5177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e Are MVM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3">
            <a:extLst>
              <a:ext uri="{FF2B5EF4-FFF2-40B4-BE49-F238E27FC236}">
                <a16:creationId xmlns:a16="http://schemas.microsoft.com/office/drawing/2014/main" id="{8EA05118-3503-44EE-8108-ACE0D0B5494C}"/>
              </a:ext>
            </a:extLst>
          </p:cNvPr>
          <p:cNvSpPr/>
          <p:nvPr userDrawn="1"/>
        </p:nvSpPr>
        <p:spPr>
          <a:xfrm>
            <a:off x="5" y="4714200"/>
            <a:ext cx="12192119" cy="21547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b="0" i="0" dirty="0">
              <a:latin typeface="HGPGothicE" charset="-128"/>
              <a:ea typeface="HGPGothicE" charset="-128"/>
            </a:endParaRP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A4C71FE8-039B-4707-AC21-5688C1ADFE36}"/>
              </a:ext>
            </a:extLst>
          </p:cNvPr>
          <p:cNvSpPr txBox="1"/>
          <p:nvPr userDrawn="1"/>
        </p:nvSpPr>
        <p:spPr>
          <a:xfrm>
            <a:off x="9296400" y="6597352"/>
            <a:ext cx="2752479" cy="123111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marL="0" marR="0" indent="0" algn="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dirty="0">
                <a:solidFill>
                  <a:schemeClr val="bg1"/>
                </a:solidFill>
                <a:latin typeface="+mn-lt"/>
                <a:ea typeface="HGPGothicE" charset="-128"/>
                <a:cs typeface="Meiryo UI" pitchFamily="50" charset="-128"/>
              </a:rPr>
              <a:t>© 2022 MV Transportation, Inc. All rights reserved.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5EFB82-530B-4847-B1A6-19AC0E51F6A4}"/>
              </a:ext>
            </a:extLst>
          </p:cNvPr>
          <p:cNvSpPr/>
          <p:nvPr userDrawn="1"/>
        </p:nvSpPr>
        <p:spPr>
          <a:xfrm>
            <a:off x="4" y="4648200"/>
            <a:ext cx="12192119" cy="7142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C676688-689E-4ABC-9A07-75F09EE61EB5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886200" y="5140171"/>
            <a:ext cx="7696200" cy="720669"/>
          </a:xfrm>
          <a:prstGeom prst="rect">
            <a:avLst/>
          </a:prstGeom>
          <a:effectLst/>
        </p:spPr>
        <p:txBody>
          <a:bodyPr anchor="b">
            <a:normAutofit/>
          </a:bodyPr>
          <a:lstStyle>
            <a:lvl1pPr marL="0" indent="0" fontAlgn="ctr">
              <a:spcBef>
                <a:spcPts val="0"/>
              </a:spcBef>
              <a:buNone/>
              <a:defRPr sz="2400" b="0" i="0" baseline="0">
                <a:solidFill>
                  <a:srgbClr val="FFFFFF"/>
                </a:solidFill>
                <a:latin typeface="+mj-lt"/>
                <a:ea typeface="HGPGothicE" charset="-128"/>
                <a:cs typeface="HGPGothicE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dirty="0"/>
              <a:t>[Title]</a:t>
            </a:r>
            <a:endParaRPr lang="ja-JP" alt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87324BF-0B56-4E7F-82F8-B0CB0B083C0E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886200" y="5932849"/>
            <a:ext cx="7696200" cy="792088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fontAlgn="ctr">
              <a:spcBef>
                <a:spcPts val="0"/>
              </a:spcBef>
              <a:buNone/>
              <a:defRPr sz="1600" b="0" i="0" baseline="0">
                <a:solidFill>
                  <a:srgbClr val="FFFFFF"/>
                </a:solidFill>
                <a:latin typeface="+mn-lt"/>
                <a:ea typeface="HGPGothicE" charset="-128"/>
                <a:cs typeface="HGPGothicE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&lt;First Last – Title&gt;</a:t>
            </a:r>
          </a:p>
          <a:p>
            <a:r>
              <a:rPr lang="en-US" altLang="ja-JP" dirty="0"/>
              <a:t>&lt;MM/DD/YYYY&gt;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39E9F11-0632-4CE8-9E9E-502B0494D4C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20549" y="5240396"/>
            <a:ext cx="2491445" cy="1101296"/>
          </a:xfrm>
          <a:custGeom>
            <a:avLst/>
            <a:gdLst>
              <a:gd name="T0" fmla="*/ 1814 w 3696"/>
              <a:gd name="T1" fmla="*/ 313 h 1632"/>
              <a:gd name="T2" fmla="*/ 582 w 3696"/>
              <a:gd name="T3" fmla="*/ 244 h 1632"/>
              <a:gd name="T4" fmla="*/ 1886 w 3696"/>
              <a:gd name="T5" fmla="*/ 787 h 1632"/>
              <a:gd name="T6" fmla="*/ 2850 w 3696"/>
              <a:gd name="T7" fmla="*/ 876 h 1632"/>
              <a:gd name="T8" fmla="*/ 1453 w 3696"/>
              <a:gd name="T9" fmla="*/ 1111 h 1632"/>
              <a:gd name="T10" fmla="*/ 1598 w 3696"/>
              <a:gd name="T11" fmla="*/ 423 h 1632"/>
              <a:gd name="T12" fmla="*/ 819 w 3696"/>
              <a:gd name="T13" fmla="*/ 1011 h 1632"/>
              <a:gd name="T14" fmla="*/ 31 w 3696"/>
              <a:gd name="T15" fmla="*/ 318 h 1632"/>
              <a:gd name="T16" fmla="*/ 1563 w 3696"/>
              <a:gd name="T17" fmla="*/ 1582 h 1632"/>
              <a:gd name="T18" fmla="*/ 1556 w 3696"/>
              <a:gd name="T19" fmla="*/ 1433 h 1632"/>
              <a:gd name="T20" fmla="*/ 1465 w 3696"/>
              <a:gd name="T21" fmla="*/ 1582 h 1632"/>
              <a:gd name="T22" fmla="*/ 1747 w 3696"/>
              <a:gd name="T23" fmla="*/ 1577 h 1632"/>
              <a:gd name="T24" fmla="*/ 1748 w 3696"/>
              <a:gd name="T25" fmla="*/ 1534 h 1632"/>
              <a:gd name="T26" fmla="*/ 1678 w 3696"/>
              <a:gd name="T27" fmla="*/ 1517 h 1632"/>
              <a:gd name="T28" fmla="*/ 1863 w 3696"/>
              <a:gd name="T29" fmla="*/ 1582 h 1632"/>
              <a:gd name="T30" fmla="*/ 1863 w 3696"/>
              <a:gd name="T31" fmla="*/ 1483 h 1632"/>
              <a:gd name="T32" fmla="*/ 1882 w 3696"/>
              <a:gd name="T33" fmla="*/ 1497 h 1632"/>
              <a:gd name="T34" fmla="*/ 1963 w 3696"/>
              <a:gd name="T35" fmla="*/ 1473 h 1632"/>
              <a:gd name="T36" fmla="*/ 2038 w 3696"/>
              <a:gd name="T37" fmla="*/ 1504 h 1632"/>
              <a:gd name="T38" fmla="*/ 2050 w 3696"/>
              <a:gd name="T39" fmla="*/ 1527 h 1632"/>
              <a:gd name="T40" fmla="*/ 2087 w 3696"/>
              <a:gd name="T41" fmla="*/ 1527 h 1632"/>
              <a:gd name="T42" fmla="*/ 2216 w 3696"/>
              <a:gd name="T43" fmla="*/ 1583 h 1632"/>
              <a:gd name="T44" fmla="*/ 2301 w 3696"/>
              <a:gd name="T45" fmla="*/ 1472 h 1632"/>
              <a:gd name="T46" fmla="*/ 2353 w 3696"/>
              <a:gd name="T47" fmla="*/ 1435 h 1632"/>
              <a:gd name="T48" fmla="*/ 2349 w 3696"/>
              <a:gd name="T49" fmla="*/ 1582 h 1632"/>
              <a:gd name="T50" fmla="*/ 2449 w 3696"/>
              <a:gd name="T51" fmla="*/ 1582 h 1632"/>
              <a:gd name="T52" fmla="*/ 2449 w 3696"/>
              <a:gd name="T53" fmla="*/ 1472 h 1632"/>
              <a:gd name="T54" fmla="*/ 2449 w 3696"/>
              <a:gd name="T55" fmla="*/ 1549 h 1632"/>
              <a:gd name="T56" fmla="*/ 2609 w 3696"/>
              <a:gd name="T57" fmla="*/ 1549 h 1632"/>
              <a:gd name="T58" fmla="*/ 2616 w 3696"/>
              <a:gd name="T59" fmla="*/ 1514 h 1632"/>
              <a:gd name="T60" fmla="*/ 2564 w 3696"/>
              <a:gd name="T61" fmla="*/ 1493 h 1632"/>
              <a:gd name="T62" fmla="*/ 2733 w 3696"/>
              <a:gd name="T63" fmla="*/ 1464 h 1632"/>
              <a:gd name="T64" fmla="*/ 2734 w 3696"/>
              <a:gd name="T65" fmla="*/ 1582 h 1632"/>
              <a:gd name="T66" fmla="*/ 2697 w 3696"/>
              <a:gd name="T67" fmla="*/ 1472 h 1632"/>
              <a:gd name="T68" fmla="*/ 2817 w 3696"/>
              <a:gd name="T69" fmla="*/ 1582 h 1632"/>
              <a:gd name="T70" fmla="*/ 2844 w 3696"/>
              <a:gd name="T71" fmla="*/ 1468 h 1632"/>
              <a:gd name="T72" fmla="*/ 2817 w 3696"/>
              <a:gd name="T73" fmla="*/ 1582 h 1632"/>
              <a:gd name="T74" fmla="*/ 2930 w 3696"/>
              <a:gd name="T75" fmla="*/ 1586 h 1632"/>
              <a:gd name="T76" fmla="*/ 2904 w 3696"/>
              <a:gd name="T77" fmla="*/ 1536 h 1632"/>
              <a:gd name="T78" fmla="*/ 2943 w 3696"/>
              <a:gd name="T79" fmla="*/ 1517 h 1632"/>
              <a:gd name="T80" fmla="*/ 3054 w 3696"/>
              <a:gd name="T81" fmla="*/ 1586 h 1632"/>
              <a:gd name="T82" fmla="*/ 3028 w 3696"/>
              <a:gd name="T83" fmla="*/ 1536 h 1632"/>
              <a:gd name="T84" fmla="*/ 3067 w 3696"/>
              <a:gd name="T85" fmla="*/ 1517 h 1632"/>
              <a:gd name="T86" fmla="*/ 3195 w 3696"/>
              <a:gd name="T87" fmla="*/ 1571 h 1632"/>
              <a:gd name="T88" fmla="*/ 3195 w 3696"/>
              <a:gd name="T89" fmla="*/ 1424 h 1632"/>
              <a:gd name="T90" fmla="*/ 3195 w 3696"/>
              <a:gd name="T91" fmla="*/ 1500 h 1632"/>
              <a:gd name="T92" fmla="*/ 3373 w 3696"/>
              <a:gd name="T93" fmla="*/ 1527 h 1632"/>
              <a:gd name="T94" fmla="*/ 3336 w 3696"/>
              <a:gd name="T95" fmla="*/ 1527 h 1632"/>
              <a:gd name="T96" fmla="*/ 3500 w 3696"/>
              <a:gd name="T97" fmla="*/ 1506 h 1632"/>
              <a:gd name="T98" fmla="*/ 3447 w 3696"/>
              <a:gd name="T99" fmla="*/ 1499 h 1632"/>
              <a:gd name="T100" fmla="*/ 3429 w 3696"/>
              <a:gd name="T101" fmla="*/ 1468 h 1632"/>
              <a:gd name="T102" fmla="*/ 3570 w 3696"/>
              <a:gd name="T103" fmla="*/ 1506 h 1632"/>
              <a:gd name="T104" fmla="*/ 3617 w 3696"/>
              <a:gd name="T105" fmla="*/ 1543 h 1632"/>
              <a:gd name="T106" fmla="*/ 3664 w 3696"/>
              <a:gd name="T107" fmla="*/ 1422 h 1632"/>
              <a:gd name="T108" fmla="*/ 3650 w 3696"/>
              <a:gd name="T109" fmla="*/ 1446 h 1632"/>
              <a:gd name="T110" fmla="*/ 3684 w 3696"/>
              <a:gd name="T111" fmla="*/ 1446 h 1632"/>
              <a:gd name="T112" fmla="*/ 3691 w 3696"/>
              <a:gd name="T113" fmla="*/ 1419 h 1632"/>
              <a:gd name="T114" fmla="*/ 3668 w 3696"/>
              <a:gd name="T115" fmla="*/ 1419 h 1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696" h="1632">
                <a:moveTo>
                  <a:pt x="1056" y="0"/>
                </a:moveTo>
                <a:cubicBezTo>
                  <a:pt x="1540" y="1"/>
                  <a:pt x="1922" y="129"/>
                  <a:pt x="1922" y="129"/>
                </a:cubicBezTo>
                <a:cubicBezTo>
                  <a:pt x="1958" y="15"/>
                  <a:pt x="1958" y="15"/>
                  <a:pt x="1958" y="15"/>
                </a:cubicBezTo>
                <a:cubicBezTo>
                  <a:pt x="2221" y="314"/>
                  <a:pt x="2221" y="314"/>
                  <a:pt x="2221" y="314"/>
                </a:cubicBezTo>
                <a:cubicBezTo>
                  <a:pt x="1814" y="313"/>
                  <a:pt x="1814" y="313"/>
                  <a:pt x="1814" y="313"/>
                </a:cubicBezTo>
                <a:cubicBezTo>
                  <a:pt x="1876" y="219"/>
                  <a:pt x="1876" y="219"/>
                  <a:pt x="1876" y="219"/>
                </a:cubicBezTo>
                <a:cubicBezTo>
                  <a:pt x="1876" y="219"/>
                  <a:pt x="1521" y="106"/>
                  <a:pt x="1113" y="104"/>
                </a:cubicBezTo>
                <a:cubicBezTo>
                  <a:pt x="850" y="103"/>
                  <a:pt x="324" y="165"/>
                  <a:pt x="303" y="394"/>
                </a:cubicBezTo>
                <a:cubicBezTo>
                  <a:pt x="288" y="564"/>
                  <a:pt x="515" y="702"/>
                  <a:pt x="515" y="702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871" y="244"/>
                  <a:pt x="871" y="244"/>
                  <a:pt x="871" y="244"/>
                </a:cubicBezTo>
                <a:cubicBezTo>
                  <a:pt x="984" y="762"/>
                  <a:pt x="984" y="762"/>
                  <a:pt x="984" y="762"/>
                </a:cubicBezTo>
                <a:cubicBezTo>
                  <a:pt x="1294" y="244"/>
                  <a:pt x="1294" y="244"/>
                  <a:pt x="1294" y="244"/>
                </a:cubicBezTo>
                <a:cubicBezTo>
                  <a:pt x="1773" y="244"/>
                  <a:pt x="1773" y="244"/>
                  <a:pt x="1773" y="244"/>
                </a:cubicBezTo>
                <a:cubicBezTo>
                  <a:pt x="1886" y="787"/>
                  <a:pt x="1886" y="787"/>
                  <a:pt x="1886" y="787"/>
                </a:cubicBezTo>
                <a:cubicBezTo>
                  <a:pt x="2139" y="338"/>
                  <a:pt x="2139" y="338"/>
                  <a:pt x="2139" y="338"/>
                </a:cubicBezTo>
                <a:cubicBezTo>
                  <a:pt x="2355" y="338"/>
                  <a:pt x="2355" y="338"/>
                  <a:pt x="2355" y="338"/>
                </a:cubicBezTo>
                <a:cubicBezTo>
                  <a:pt x="2355" y="338"/>
                  <a:pt x="2820" y="548"/>
                  <a:pt x="2850" y="821"/>
                </a:cubicBezTo>
                <a:cubicBezTo>
                  <a:pt x="2850" y="876"/>
                  <a:pt x="2850" y="876"/>
                  <a:pt x="2850" y="876"/>
                </a:cubicBezTo>
                <a:cubicBezTo>
                  <a:pt x="2850" y="876"/>
                  <a:pt x="2850" y="876"/>
                  <a:pt x="2850" y="876"/>
                </a:cubicBezTo>
                <a:cubicBezTo>
                  <a:pt x="2793" y="1370"/>
                  <a:pt x="1438" y="1205"/>
                  <a:pt x="1438" y="1205"/>
                </a:cubicBezTo>
                <a:cubicBezTo>
                  <a:pt x="1417" y="1320"/>
                  <a:pt x="1417" y="1320"/>
                  <a:pt x="1417" y="1320"/>
                </a:cubicBezTo>
                <a:cubicBezTo>
                  <a:pt x="1113" y="1066"/>
                  <a:pt x="1113" y="1066"/>
                  <a:pt x="1113" y="1066"/>
                </a:cubicBezTo>
                <a:cubicBezTo>
                  <a:pt x="1489" y="996"/>
                  <a:pt x="1489" y="996"/>
                  <a:pt x="1489" y="996"/>
                </a:cubicBezTo>
                <a:cubicBezTo>
                  <a:pt x="1453" y="1111"/>
                  <a:pt x="1453" y="1111"/>
                  <a:pt x="1453" y="1111"/>
                </a:cubicBezTo>
                <a:cubicBezTo>
                  <a:pt x="1453" y="1111"/>
                  <a:pt x="2303" y="1219"/>
                  <a:pt x="2571" y="886"/>
                </a:cubicBezTo>
                <a:cubicBezTo>
                  <a:pt x="2727" y="694"/>
                  <a:pt x="2314" y="458"/>
                  <a:pt x="2314" y="458"/>
                </a:cubicBezTo>
                <a:cubicBezTo>
                  <a:pt x="1969" y="1076"/>
                  <a:pt x="1969" y="1076"/>
                  <a:pt x="1969" y="1076"/>
                </a:cubicBezTo>
                <a:cubicBezTo>
                  <a:pt x="1716" y="1081"/>
                  <a:pt x="1716" y="1081"/>
                  <a:pt x="1716" y="1081"/>
                </a:cubicBezTo>
                <a:cubicBezTo>
                  <a:pt x="1598" y="423"/>
                  <a:pt x="1598" y="423"/>
                  <a:pt x="1598" y="423"/>
                </a:cubicBezTo>
                <a:cubicBezTo>
                  <a:pt x="1489" y="966"/>
                  <a:pt x="1489" y="966"/>
                  <a:pt x="1489" y="966"/>
                </a:cubicBezTo>
                <a:cubicBezTo>
                  <a:pt x="1252" y="1006"/>
                  <a:pt x="1252" y="1006"/>
                  <a:pt x="1252" y="1006"/>
                </a:cubicBezTo>
                <a:cubicBezTo>
                  <a:pt x="1350" y="508"/>
                  <a:pt x="1350" y="508"/>
                  <a:pt x="1350" y="508"/>
                </a:cubicBezTo>
                <a:cubicBezTo>
                  <a:pt x="1082" y="1011"/>
                  <a:pt x="1082" y="1011"/>
                  <a:pt x="1082" y="1011"/>
                </a:cubicBezTo>
                <a:cubicBezTo>
                  <a:pt x="819" y="1011"/>
                  <a:pt x="819" y="1011"/>
                  <a:pt x="819" y="1011"/>
                </a:cubicBezTo>
                <a:cubicBezTo>
                  <a:pt x="737" y="498"/>
                  <a:pt x="737" y="498"/>
                  <a:pt x="737" y="498"/>
                </a:cubicBezTo>
                <a:cubicBezTo>
                  <a:pt x="670" y="1011"/>
                  <a:pt x="670" y="1011"/>
                  <a:pt x="670" y="1011"/>
                </a:cubicBezTo>
                <a:cubicBezTo>
                  <a:pt x="670" y="1011"/>
                  <a:pt x="1" y="809"/>
                  <a:pt x="0" y="454"/>
                </a:cubicBezTo>
                <a:cubicBezTo>
                  <a:pt x="0" y="452"/>
                  <a:pt x="0" y="452"/>
                  <a:pt x="0" y="452"/>
                </a:cubicBezTo>
                <a:cubicBezTo>
                  <a:pt x="0" y="409"/>
                  <a:pt x="10" y="365"/>
                  <a:pt x="31" y="318"/>
                </a:cubicBezTo>
                <a:cubicBezTo>
                  <a:pt x="140" y="82"/>
                  <a:pt x="619" y="1"/>
                  <a:pt x="1041" y="0"/>
                </a:cubicBezTo>
                <a:lnTo>
                  <a:pt x="1056" y="0"/>
                </a:lnTo>
                <a:close/>
                <a:moveTo>
                  <a:pt x="1505" y="1582"/>
                </a:moveTo>
                <a:cubicBezTo>
                  <a:pt x="1534" y="1476"/>
                  <a:pt x="1534" y="1476"/>
                  <a:pt x="1534" y="1476"/>
                </a:cubicBezTo>
                <a:cubicBezTo>
                  <a:pt x="1563" y="1582"/>
                  <a:pt x="1563" y="1582"/>
                  <a:pt x="1563" y="1582"/>
                </a:cubicBezTo>
                <a:cubicBezTo>
                  <a:pt x="1603" y="1582"/>
                  <a:pt x="1603" y="1582"/>
                  <a:pt x="1603" y="1582"/>
                </a:cubicBezTo>
                <a:cubicBezTo>
                  <a:pt x="1642" y="1433"/>
                  <a:pt x="1642" y="1433"/>
                  <a:pt x="1642" y="1433"/>
                </a:cubicBezTo>
                <a:cubicBezTo>
                  <a:pt x="1604" y="1433"/>
                  <a:pt x="1604" y="1433"/>
                  <a:pt x="1604" y="1433"/>
                </a:cubicBezTo>
                <a:cubicBezTo>
                  <a:pt x="1583" y="1539"/>
                  <a:pt x="1583" y="1539"/>
                  <a:pt x="1583" y="1539"/>
                </a:cubicBezTo>
                <a:cubicBezTo>
                  <a:pt x="1556" y="1433"/>
                  <a:pt x="1556" y="1433"/>
                  <a:pt x="1556" y="1433"/>
                </a:cubicBezTo>
                <a:cubicBezTo>
                  <a:pt x="1513" y="1433"/>
                  <a:pt x="1513" y="1433"/>
                  <a:pt x="1513" y="1433"/>
                </a:cubicBezTo>
                <a:cubicBezTo>
                  <a:pt x="1486" y="1539"/>
                  <a:pt x="1486" y="1539"/>
                  <a:pt x="1486" y="1539"/>
                </a:cubicBezTo>
                <a:cubicBezTo>
                  <a:pt x="1466" y="1433"/>
                  <a:pt x="1466" y="1433"/>
                  <a:pt x="1466" y="1433"/>
                </a:cubicBezTo>
                <a:cubicBezTo>
                  <a:pt x="1425" y="1433"/>
                  <a:pt x="1425" y="1433"/>
                  <a:pt x="1425" y="1433"/>
                </a:cubicBezTo>
                <a:cubicBezTo>
                  <a:pt x="1465" y="1582"/>
                  <a:pt x="1465" y="1582"/>
                  <a:pt x="1465" y="1582"/>
                </a:cubicBezTo>
                <a:cubicBezTo>
                  <a:pt x="1505" y="1582"/>
                  <a:pt x="1505" y="1582"/>
                  <a:pt x="1505" y="1582"/>
                </a:cubicBezTo>
                <a:close/>
                <a:moveTo>
                  <a:pt x="1678" y="1536"/>
                </a:moveTo>
                <a:cubicBezTo>
                  <a:pt x="1679" y="1550"/>
                  <a:pt x="1689" y="1559"/>
                  <a:pt x="1707" y="1559"/>
                </a:cubicBezTo>
                <a:cubicBezTo>
                  <a:pt x="1720" y="1559"/>
                  <a:pt x="1733" y="1555"/>
                  <a:pt x="1743" y="1549"/>
                </a:cubicBezTo>
                <a:cubicBezTo>
                  <a:pt x="1747" y="1577"/>
                  <a:pt x="1747" y="1577"/>
                  <a:pt x="1747" y="1577"/>
                </a:cubicBezTo>
                <a:cubicBezTo>
                  <a:pt x="1736" y="1582"/>
                  <a:pt x="1720" y="1586"/>
                  <a:pt x="1704" y="1586"/>
                </a:cubicBezTo>
                <a:cubicBezTo>
                  <a:pt x="1666" y="1586"/>
                  <a:pt x="1642" y="1565"/>
                  <a:pt x="1642" y="1527"/>
                </a:cubicBezTo>
                <a:cubicBezTo>
                  <a:pt x="1642" y="1491"/>
                  <a:pt x="1666" y="1468"/>
                  <a:pt x="1702" y="1468"/>
                </a:cubicBezTo>
                <a:cubicBezTo>
                  <a:pt x="1733" y="1468"/>
                  <a:pt x="1751" y="1486"/>
                  <a:pt x="1751" y="1514"/>
                </a:cubicBezTo>
                <a:cubicBezTo>
                  <a:pt x="1751" y="1520"/>
                  <a:pt x="1750" y="1529"/>
                  <a:pt x="1748" y="1534"/>
                </a:cubicBezTo>
                <a:cubicBezTo>
                  <a:pt x="1678" y="1536"/>
                  <a:pt x="1678" y="1536"/>
                  <a:pt x="1678" y="1536"/>
                </a:cubicBezTo>
                <a:close/>
                <a:moveTo>
                  <a:pt x="1716" y="1517"/>
                </a:moveTo>
                <a:cubicBezTo>
                  <a:pt x="1716" y="1516"/>
                  <a:pt x="1716" y="1515"/>
                  <a:pt x="1716" y="1514"/>
                </a:cubicBezTo>
                <a:cubicBezTo>
                  <a:pt x="1716" y="1501"/>
                  <a:pt x="1711" y="1493"/>
                  <a:pt x="1700" y="1493"/>
                </a:cubicBezTo>
                <a:cubicBezTo>
                  <a:pt x="1687" y="1493"/>
                  <a:pt x="1679" y="1504"/>
                  <a:pt x="1678" y="1517"/>
                </a:cubicBezTo>
                <a:lnTo>
                  <a:pt x="1716" y="1517"/>
                </a:lnTo>
                <a:close/>
                <a:moveTo>
                  <a:pt x="1894" y="1468"/>
                </a:moveTo>
                <a:cubicBezTo>
                  <a:pt x="1922" y="1468"/>
                  <a:pt x="1942" y="1491"/>
                  <a:pt x="1942" y="1526"/>
                </a:cubicBezTo>
                <a:cubicBezTo>
                  <a:pt x="1942" y="1563"/>
                  <a:pt x="1917" y="1586"/>
                  <a:pt x="1886" y="1586"/>
                </a:cubicBezTo>
                <a:cubicBezTo>
                  <a:pt x="1879" y="1586"/>
                  <a:pt x="1870" y="1585"/>
                  <a:pt x="1863" y="1582"/>
                </a:cubicBezTo>
                <a:cubicBezTo>
                  <a:pt x="1863" y="1632"/>
                  <a:pt x="1863" y="1632"/>
                  <a:pt x="1863" y="1632"/>
                </a:cubicBezTo>
                <a:cubicBezTo>
                  <a:pt x="1826" y="1632"/>
                  <a:pt x="1826" y="1632"/>
                  <a:pt x="1826" y="1632"/>
                </a:cubicBezTo>
                <a:cubicBezTo>
                  <a:pt x="1826" y="1473"/>
                  <a:pt x="1826" y="1473"/>
                  <a:pt x="1826" y="1473"/>
                </a:cubicBezTo>
                <a:cubicBezTo>
                  <a:pt x="1863" y="1468"/>
                  <a:pt x="1863" y="1468"/>
                  <a:pt x="1863" y="1468"/>
                </a:cubicBezTo>
                <a:cubicBezTo>
                  <a:pt x="1863" y="1468"/>
                  <a:pt x="1863" y="1482"/>
                  <a:pt x="1863" y="1483"/>
                </a:cubicBezTo>
                <a:cubicBezTo>
                  <a:pt x="1870" y="1476"/>
                  <a:pt x="1880" y="1468"/>
                  <a:pt x="1894" y="1468"/>
                </a:cubicBezTo>
                <a:close/>
                <a:moveTo>
                  <a:pt x="1863" y="1554"/>
                </a:moveTo>
                <a:cubicBezTo>
                  <a:pt x="1867" y="1557"/>
                  <a:pt x="1873" y="1559"/>
                  <a:pt x="1880" y="1559"/>
                </a:cubicBezTo>
                <a:cubicBezTo>
                  <a:pt x="1896" y="1559"/>
                  <a:pt x="1905" y="1546"/>
                  <a:pt x="1905" y="1527"/>
                </a:cubicBezTo>
                <a:cubicBezTo>
                  <a:pt x="1905" y="1509"/>
                  <a:pt x="1897" y="1497"/>
                  <a:pt x="1882" y="1497"/>
                </a:cubicBezTo>
                <a:cubicBezTo>
                  <a:pt x="1874" y="1497"/>
                  <a:pt x="1868" y="1500"/>
                  <a:pt x="1863" y="1504"/>
                </a:cubicBezTo>
                <a:cubicBezTo>
                  <a:pt x="1863" y="1554"/>
                  <a:pt x="1863" y="1554"/>
                  <a:pt x="1863" y="1554"/>
                </a:cubicBezTo>
                <a:close/>
                <a:moveTo>
                  <a:pt x="2000" y="1582"/>
                </a:moveTo>
                <a:cubicBezTo>
                  <a:pt x="1963" y="1582"/>
                  <a:pt x="1963" y="1582"/>
                  <a:pt x="1963" y="1582"/>
                </a:cubicBezTo>
                <a:cubicBezTo>
                  <a:pt x="1963" y="1473"/>
                  <a:pt x="1963" y="1473"/>
                  <a:pt x="1963" y="1473"/>
                </a:cubicBezTo>
                <a:cubicBezTo>
                  <a:pt x="2000" y="1468"/>
                  <a:pt x="2000" y="1468"/>
                  <a:pt x="2000" y="1468"/>
                </a:cubicBezTo>
                <a:cubicBezTo>
                  <a:pt x="2000" y="1485"/>
                  <a:pt x="2000" y="1485"/>
                  <a:pt x="2000" y="1485"/>
                </a:cubicBezTo>
                <a:cubicBezTo>
                  <a:pt x="2006" y="1473"/>
                  <a:pt x="2015" y="1468"/>
                  <a:pt x="2027" y="1468"/>
                </a:cubicBezTo>
                <a:cubicBezTo>
                  <a:pt x="2032" y="1468"/>
                  <a:pt x="2039" y="1469"/>
                  <a:pt x="2045" y="1472"/>
                </a:cubicBezTo>
                <a:cubicBezTo>
                  <a:pt x="2038" y="1504"/>
                  <a:pt x="2038" y="1504"/>
                  <a:pt x="2038" y="1504"/>
                </a:cubicBezTo>
                <a:cubicBezTo>
                  <a:pt x="2033" y="1503"/>
                  <a:pt x="2028" y="1501"/>
                  <a:pt x="2024" y="1501"/>
                </a:cubicBezTo>
                <a:cubicBezTo>
                  <a:pt x="2015" y="1501"/>
                  <a:pt x="2007" y="1506"/>
                  <a:pt x="2000" y="1518"/>
                </a:cubicBezTo>
                <a:lnTo>
                  <a:pt x="2000" y="1582"/>
                </a:lnTo>
                <a:close/>
                <a:moveTo>
                  <a:pt x="2109" y="1587"/>
                </a:moveTo>
                <a:cubicBezTo>
                  <a:pt x="2077" y="1587"/>
                  <a:pt x="2050" y="1565"/>
                  <a:pt x="2050" y="1527"/>
                </a:cubicBezTo>
                <a:cubicBezTo>
                  <a:pt x="2050" y="1490"/>
                  <a:pt x="2077" y="1468"/>
                  <a:pt x="2111" y="1468"/>
                </a:cubicBezTo>
                <a:cubicBezTo>
                  <a:pt x="2145" y="1468"/>
                  <a:pt x="2170" y="1489"/>
                  <a:pt x="2170" y="1527"/>
                </a:cubicBezTo>
                <a:cubicBezTo>
                  <a:pt x="2170" y="1564"/>
                  <a:pt x="2143" y="1587"/>
                  <a:pt x="2109" y="1587"/>
                </a:cubicBezTo>
                <a:close/>
                <a:moveTo>
                  <a:pt x="2110" y="1495"/>
                </a:moveTo>
                <a:cubicBezTo>
                  <a:pt x="2096" y="1495"/>
                  <a:pt x="2087" y="1508"/>
                  <a:pt x="2087" y="1527"/>
                </a:cubicBezTo>
                <a:cubicBezTo>
                  <a:pt x="2087" y="1546"/>
                  <a:pt x="2096" y="1558"/>
                  <a:pt x="2110" y="1558"/>
                </a:cubicBezTo>
                <a:cubicBezTo>
                  <a:pt x="2126" y="1558"/>
                  <a:pt x="2133" y="1546"/>
                  <a:pt x="2133" y="1527"/>
                </a:cubicBezTo>
                <a:cubicBezTo>
                  <a:pt x="2133" y="1509"/>
                  <a:pt x="2125" y="1495"/>
                  <a:pt x="2110" y="1495"/>
                </a:cubicBezTo>
                <a:close/>
                <a:moveTo>
                  <a:pt x="2258" y="1583"/>
                </a:moveTo>
                <a:cubicBezTo>
                  <a:pt x="2216" y="1583"/>
                  <a:pt x="2216" y="1583"/>
                  <a:pt x="2216" y="1583"/>
                </a:cubicBezTo>
                <a:cubicBezTo>
                  <a:pt x="2175" y="1472"/>
                  <a:pt x="2175" y="1472"/>
                  <a:pt x="2175" y="1472"/>
                </a:cubicBezTo>
                <a:cubicBezTo>
                  <a:pt x="2215" y="1472"/>
                  <a:pt x="2215" y="1472"/>
                  <a:pt x="2215" y="1472"/>
                </a:cubicBezTo>
                <a:cubicBezTo>
                  <a:pt x="2238" y="1548"/>
                  <a:pt x="2238" y="1548"/>
                  <a:pt x="2238" y="1548"/>
                </a:cubicBezTo>
                <a:cubicBezTo>
                  <a:pt x="2260" y="1472"/>
                  <a:pt x="2260" y="1472"/>
                  <a:pt x="2260" y="1472"/>
                </a:cubicBezTo>
                <a:cubicBezTo>
                  <a:pt x="2301" y="1472"/>
                  <a:pt x="2301" y="1472"/>
                  <a:pt x="2301" y="1472"/>
                </a:cubicBezTo>
                <a:cubicBezTo>
                  <a:pt x="2258" y="1583"/>
                  <a:pt x="2258" y="1583"/>
                  <a:pt x="2258" y="1583"/>
                </a:cubicBezTo>
                <a:close/>
                <a:moveTo>
                  <a:pt x="2331" y="1455"/>
                </a:moveTo>
                <a:cubicBezTo>
                  <a:pt x="2318" y="1455"/>
                  <a:pt x="2309" y="1449"/>
                  <a:pt x="2309" y="1435"/>
                </a:cubicBezTo>
                <a:cubicBezTo>
                  <a:pt x="2309" y="1423"/>
                  <a:pt x="2318" y="1416"/>
                  <a:pt x="2331" y="1416"/>
                </a:cubicBezTo>
                <a:cubicBezTo>
                  <a:pt x="2345" y="1416"/>
                  <a:pt x="2353" y="1423"/>
                  <a:pt x="2353" y="1435"/>
                </a:cubicBezTo>
                <a:cubicBezTo>
                  <a:pt x="2353" y="1449"/>
                  <a:pt x="2345" y="1455"/>
                  <a:pt x="2331" y="1455"/>
                </a:cubicBezTo>
                <a:close/>
                <a:moveTo>
                  <a:pt x="2313" y="1582"/>
                </a:moveTo>
                <a:cubicBezTo>
                  <a:pt x="2313" y="1473"/>
                  <a:pt x="2313" y="1473"/>
                  <a:pt x="2313" y="1473"/>
                </a:cubicBezTo>
                <a:cubicBezTo>
                  <a:pt x="2349" y="1468"/>
                  <a:pt x="2349" y="1468"/>
                  <a:pt x="2349" y="1468"/>
                </a:cubicBezTo>
                <a:cubicBezTo>
                  <a:pt x="2349" y="1582"/>
                  <a:pt x="2349" y="1582"/>
                  <a:pt x="2349" y="1582"/>
                </a:cubicBezTo>
                <a:lnTo>
                  <a:pt x="2313" y="1582"/>
                </a:lnTo>
                <a:close/>
                <a:moveTo>
                  <a:pt x="2449" y="1424"/>
                </a:moveTo>
                <a:cubicBezTo>
                  <a:pt x="2486" y="1420"/>
                  <a:pt x="2486" y="1420"/>
                  <a:pt x="2486" y="1420"/>
                </a:cubicBezTo>
                <a:cubicBezTo>
                  <a:pt x="2486" y="1582"/>
                  <a:pt x="2486" y="1582"/>
                  <a:pt x="2486" y="1582"/>
                </a:cubicBezTo>
                <a:cubicBezTo>
                  <a:pt x="2449" y="1582"/>
                  <a:pt x="2449" y="1582"/>
                  <a:pt x="2449" y="1582"/>
                </a:cubicBezTo>
                <a:cubicBezTo>
                  <a:pt x="2449" y="1582"/>
                  <a:pt x="2449" y="1573"/>
                  <a:pt x="2449" y="1571"/>
                </a:cubicBezTo>
                <a:cubicBezTo>
                  <a:pt x="2442" y="1578"/>
                  <a:pt x="2432" y="1586"/>
                  <a:pt x="2418" y="1586"/>
                </a:cubicBezTo>
                <a:cubicBezTo>
                  <a:pt x="2390" y="1586"/>
                  <a:pt x="2370" y="1564"/>
                  <a:pt x="2370" y="1528"/>
                </a:cubicBezTo>
                <a:cubicBezTo>
                  <a:pt x="2370" y="1491"/>
                  <a:pt x="2396" y="1468"/>
                  <a:pt x="2426" y="1468"/>
                </a:cubicBezTo>
                <a:cubicBezTo>
                  <a:pt x="2435" y="1468"/>
                  <a:pt x="2442" y="1469"/>
                  <a:pt x="2449" y="1472"/>
                </a:cubicBezTo>
                <a:lnTo>
                  <a:pt x="2449" y="1424"/>
                </a:lnTo>
                <a:close/>
                <a:moveTo>
                  <a:pt x="2432" y="1495"/>
                </a:moveTo>
                <a:cubicBezTo>
                  <a:pt x="2416" y="1495"/>
                  <a:pt x="2407" y="1508"/>
                  <a:pt x="2407" y="1527"/>
                </a:cubicBezTo>
                <a:cubicBezTo>
                  <a:pt x="2407" y="1546"/>
                  <a:pt x="2416" y="1557"/>
                  <a:pt x="2430" y="1557"/>
                </a:cubicBezTo>
                <a:cubicBezTo>
                  <a:pt x="2439" y="1557"/>
                  <a:pt x="2444" y="1554"/>
                  <a:pt x="2449" y="1549"/>
                </a:cubicBezTo>
                <a:cubicBezTo>
                  <a:pt x="2449" y="1550"/>
                  <a:pt x="2449" y="1500"/>
                  <a:pt x="2449" y="1500"/>
                </a:cubicBezTo>
                <a:cubicBezTo>
                  <a:pt x="2445" y="1497"/>
                  <a:pt x="2439" y="1495"/>
                  <a:pt x="2432" y="1495"/>
                </a:cubicBezTo>
                <a:close/>
                <a:moveTo>
                  <a:pt x="2543" y="1536"/>
                </a:moveTo>
                <a:cubicBezTo>
                  <a:pt x="2544" y="1550"/>
                  <a:pt x="2554" y="1559"/>
                  <a:pt x="2572" y="1559"/>
                </a:cubicBezTo>
                <a:cubicBezTo>
                  <a:pt x="2585" y="1559"/>
                  <a:pt x="2597" y="1555"/>
                  <a:pt x="2609" y="1549"/>
                </a:cubicBezTo>
                <a:cubicBezTo>
                  <a:pt x="2612" y="1577"/>
                  <a:pt x="2612" y="1577"/>
                  <a:pt x="2612" y="1577"/>
                </a:cubicBezTo>
                <a:cubicBezTo>
                  <a:pt x="2601" y="1582"/>
                  <a:pt x="2585" y="1586"/>
                  <a:pt x="2569" y="1586"/>
                </a:cubicBezTo>
                <a:cubicBezTo>
                  <a:pt x="2531" y="1586"/>
                  <a:pt x="2507" y="1565"/>
                  <a:pt x="2507" y="1527"/>
                </a:cubicBezTo>
                <a:cubicBezTo>
                  <a:pt x="2507" y="1491"/>
                  <a:pt x="2531" y="1468"/>
                  <a:pt x="2567" y="1468"/>
                </a:cubicBezTo>
                <a:cubicBezTo>
                  <a:pt x="2599" y="1468"/>
                  <a:pt x="2616" y="1486"/>
                  <a:pt x="2616" y="1514"/>
                </a:cubicBezTo>
                <a:cubicBezTo>
                  <a:pt x="2616" y="1520"/>
                  <a:pt x="2615" y="1529"/>
                  <a:pt x="2613" y="1534"/>
                </a:cubicBezTo>
                <a:cubicBezTo>
                  <a:pt x="2543" y="1536"/>
                  <a:pt x="2543" y="1536"/>
                  <a:pt x="2543" y="1536"/>
                </a:cubicBezTo>
                <a:close/>
                <a:moveTo>
                  <a:pt x="2581" y="1517"/>
                </a:moveTo>
                <a:cubicBezTo>
                  <a:pt x="2581" y="1516"/>
                  <a:pt x="2581" y="1515"/>
                  <a:pt x="2581" y="1514"/>
                </a:cubicBezTo>
                <a:cubicBezTo>
                  <a:pt x="2581" y="1501"/>
                  <a:pt x="2576" y="1493"/>
                  <a:pt x="2564" y="1493"/>
                </a:cubicBezTo>
                <a:cubicBezTo>
                  <a:pt x="2552" y="1493"/>
                  <a:pt x="2545" y="1504"/>
                  <a:pt x="2543" y="1517"/>
                </a:cubicBezTo>
                <a:lnTo>
                  <a:pt x="2581" y="1517"/>
                </a:lnTo>
                <a:close/>
                <a:moveTo>
                  <a:pt x="2765" y="1452"/>
                </a:moveTo>
                <a:cubicBezTo>
                  <a:pt x="2759" y="1450"/>
                  <a:pt x="2753" y="1448"/>
                  <a:pt x="2746" y="1448"/>
                </a:cubicBezTo>
                <a:cubicBezTo>
                  <a:pt x="2736" y="1448"/>
                  <a:pt x="2733" y="1453"/>
                  <a:pt x="2733" y="1464"/>
                </a:cubicBezTo>
                <a:cubicBezTo>
                  <a:pt x="2733" y="1472"/>
                  <a:pt x="2733" y="1472"/>
                  <a:pt x="2733" y="1472"/>
                </a:cubicBezTo>
                <a:cubicBezTo>
                  <a:pt x="2764" y="1472"/>
                  <a:pt x="2764" y="1472"/>
                  <a:pt x="2764" y="1472"/>
                </a:cubicBezTo>
                <a:cubicBezTo>
                  <a:pt x="2763" y="1502"/>
                  <a:pt x="2763" y="1502"/>
                  <a:pt x="2763" y="1502"/>
                </a:cubicBezTo>
                <a:cubicBezTo>
                  <a:pt x="2734" y="1502"/>
                  <a:pt x="2734" y="1502"/>
                  <a:pt x="2734" y="1502"/>
                </a:cubicBezTo>
                <a:cubicBezTo>
                  <a:pt x="2734" y="1582"/>
                  <a:pt x="2734" y="1582"/>
                  <a:pt x="2734" y="1582"/>
                </a:cubicBezTo>
                <a:cubicBezTo>
                  <a:pt x="2697" y="1582"/>
                  <a:pt x="2697" y="1582"/>
                  <a:pt x="2697" y="1582"/>
                </a:cubicBezTo>
                <a:cubicBezTo>
                  <a:pt x="2697" y="1502"/>
                  <a:pt x="2697" y="1502"/>
                  <a:pt x="2697" y="1502"/>
                </a:cubicBezTo>
                <a:cubicBezTo>
                  <a:pt x="2678" y="1500"/>
                  <a:pt x="2678" y="1500"/>
                  <a:pt x="2678" y="1500"/>
                </a:cubicBezTo>
                <a:cubicBezTo>
                  <a:pt x="2679" y="1477"/>
                  <a:pt x="2679" y="1477"/>
                  <a:pt x="2679" y="1477"/>
                </a:cubicBezTo>
                <a:cubicBezTo>
                  <a:pt x="2697" y="1472"/>
                  <a:pt x="2697" y="1472"/>
                  <a:pt x="2697" y="1472"/>
                </a:cubicBezTo>
                <a:cubicBezTo>
                  <a:pt x="2697" y="1462"/>
                  <a:pt x="2697" y="1462"/>
                  <a:pt x="2697" y="1462"/>
                </a:cubicBezTo>
                <a:cubicBezTo>
                  <a:pt x="2699" y="1430"/>
                  <a:pt x="2713" y="1416"/>
                  <a:pt x="2742" y="1416"/>
                </a:cubicBezTo>
                <a:cubicBezTo>
                  <a:pt x="2755" y="1416"/>
                  <a:pt x="2765" y="1419"/>
                  <a:pt x="2771" y="1422"/>
                </a:cubicBezTo>
                <a:cubicBezTo>
                  <a:pt x="2765" y="1452"/>
                  <a:pt x="2765" y="1452"/>
                  <a:pt x="2765" y="1452"/>
                </a:cubicBezTo>
                <a:close/>
                <a:moveTo>
                  <a:pt x="2817" y="1582"/>
                </a:moveTo>
                <a:cubicBezTo>
                  <a:pt x="2780" y="1582"/>
                  <a:pt x="2780" y="1582"/>
                  <a:pt x="2780" y="1582"/>
                </a:cubicBezTo>
                <a:cubicBezTo>
                  <a:pt x="2780" y="1473"/>
                  <a:pt x="2780" y="1473"/>
                  <a:pt x="2780" y="1473"/>
                </a:cubicBezTo>
                <a:cubicBezTo>
                  <a:pt x="2817" y="1468"/>
                  <a:pt x="2817" y="1468"/>
                  <a:pt x="2817" y="1468"/>
                </a:cubicBezTo>
                <a:cubicBezTo>
                  <a:pt x="2817" y="1485"/>
                  <a:pt x="2817" y="1485"/>
                  <a:pt x="2817" y="1485"/>
                </a:cubicBezTo>
                <a:cubicBezTo>
                  <a:pt x="2824" y="1473"/>
                  <a:pt x="2833" y="1468"/>
                  <a:pt x="2844" y="1468"/>
                </a:cubicBezTo>
                <a:cubicBezTo>
                  <a:pt x="2850" y="1468"/>
                  <a:pt x="2856" y="1469"/>
                  <a:pt x="2862" y="1472"/>
                </a:cubicBezTo>
                <a:cubicBezTo>
                  <a:pt x="2855" y="1504"/>
                  <a:pt x="2855" y="1504"/>
                  <a:pt x="2855" y="1504"/>
                </a:cubicBezTo>
                <a:cubicBezTo>
                  <a:pt x="2851" y="1503"/>
                  <a:pt x="2846" y="1501"/>
                  <a:pt x="2841" y="1501"/>
                </a:cubicBezTo>
                <a:cubicBezTo>
                  <a:pt x="2832" y="1501"/>
                  <a:pt x="2824" y="1506"/>
                  <a:pt x="2817" y="1518"/>
                </a:cubicBezTo>
                <a:lnTo>
                  <a:pt x="2817" y="1582"/>
                </a:lnTo>
                <a:close/>
                <a:moveTo>
                  <a:pt x="2904" y="1536"/>
                </a:moveTo>
                <a:cubicBezTo>
                  <a:pt x="2906" y="1550"/>
                  <a:pt x="2916" y="1559"/>
                  <a:pt x="2934" y="1559"/>
                </a:cubicBezTo>
                <a:cubicBezTo>
                  <a:pt x="2946" y="1559"/>
                  <a:pt x="2959" y="1555"/>
                  <a:pt x="2970" y="1549"/>
                </a:cubicBezTo>
                <a:cubicBezTo>
                  <a:pt x="2974" y="1577"/>
                  <a:pt x="2974" y="1577"/>
                  <a:pt x="2974" y="1577"/>
                </a:cubicBezTo>
                <a:cubicBezTo>
                  <a:pt x="2962" y="1582"/>
                  <a:pt x="2947" y="1586"/>
                  <a:pt x="2930" y="1586"/>
                </a:cubicBezTo>
                <a:cubicBezTo>
                  <a:pt x="2893" y="1586"/>
                  <a:pt x="2868" y="1565"/>
                  <a:pt x="2868" y="1527"/>
                </a:cubicBezTo>
                <a:cubicBezTo>
                  <a:pt x="2868" y="1491"/>
                  <a:pt x="2893" y="1468"/>
                  <a:pt x="2929" y="1468"/>
                </a:cubicBezTo>
                <a:cubicBezTo>
                  <a:pt x="2960" y="1468"/>
                  <a:pt x="2977" y="1486"/>
                  <a:pt x="2977" y="1514"/>
                </a:cubicBezTo>
                <a:cubicBezTo>
                  <a:pt x="2977" y="1520"/>
                  <a:pt x="2976" y="1529"/>
                  <a:pt x="2975" y="1534"/>
                </a:cubicBezTo>
                <a:cubicBezTo>
                  <a:pt x="2904" y="1536"/>
                  <a:pt x="2904" y="1536"/>
                  <a:pt x="2904" y="1536"/>
                </a:cubicBezTo>
                <a:close/>
                <a:moveTo>
                  <a:pt x="2943" y="1517"/>
                </a:moveTo>
                <a:cubicBezTo>
                  <a:pt x="2943" y="1516"/>
                  <a:pt x="2943" y="1515"/>
                  <a:pt x="2943" y="1514"/>
                </a:cubicBezTo>
                <a:cubicBezTo>
                  <a:pt x="2943" y="1501"/>
                  <a:pt x="2938" y="1493"/>
                  <a:pt x="2926" y="1493"/>
                </a:cubicBezTo>
                <a:cubicBezTo>
                  <a:pt x="2913" y="1493"/>
                  <a:pt x="2906" y="1504"/>
                  <a:pt x="2904" y="1517"/>
                </a:cubicBezTo>
                <a:lnTo>
                  <a:pt x="2943" y="1517"/>
                </a:lnTo>
                <a:close/>
                <a:moveTo>
                  <a:pt x="3028" y="1536"/>
                </a:moveTo>
                <a:cubicBezTo>
                  <a:pt x="3030" y="1550"/>
                  <a:pt x="3039" y="1559"/>
                  <a:pt x="3058" y="1559"/>
                </a:cubicBezTo>
                <a:cubicBezTo>
                  <a:pt x="3070" y="1559"/>
                  <a:pt x="3083" y="1555"/>
                  <a:pt x="3094" y="1549"/>
                </a:cubicBezTo>
                <a:cubicBezTo>
                  <a:pt x="3098" y="1577"/>
                  <a:pt x="3098" y="1577"/>
                  <a:pt x="3098" y="1577"/>
                </a:cubicBezTo>
                <a:cubicBezTo>
                  <a:pt x="3086" y="1582"/>
                  <a:pt x="3071" y="1586"/>
                  <a:pt x="3054" y="1586"/>
                </a:cubicBezTo>
                <a:cubicBezTo>
                  <a:pt x="3016" y="1586"/>
                  <a:pt x="2992" y="1565"/>
                  <a:pt x="2992" y="1527"/>
                </a:cubicBezTo>
                <a:cubicBezTo>
                  <a:pt x="2992" y="1491"/>
                  <a:pt x="3017" y="1468"/>
                  <a:pt x="3053" y="1468"/>
                </a:cubicBezTo>
                <a:cubicBezTo>
                  <a:pt x="3084" y="1468"/>
                  <a:pt x="3101" y="1486"/>
                  <a:pt x="3101" y="1514"/>
                </a:cubicBezTo>
                <a:cubicBezTo>
                  <a:pt x="3101" y="1520"/>
                  <a:pt x="3100" y="1529"/>
                  <a:pt x="3099" y="1534"/>
                </a:cubicBezTo>
                <a:cubicBezTo>
                  <a:pt x="3028" y="1536"/>
                  <a:pt x="3028" y="1536"/>
                  <a:pt x="3028" y="1536"/>
                </a:cubicBezTo>
                <a:close/>
                <a:moveTo>
                  <a:pt x="3067" y="1517"/>
                </a:moveTo>
                <a:cubicBezTo>
                  <a:pt x="3067" y="1516"/>
                  <a:pt x="3067" y="1515"/>
                  <a:pt x="3067" y="1514"/>
                </a:cubicBezTo>
                <a:cubicBezTo>
                  <a:pt x="3067" y="1501"/>
                  <a:pt x="3062" y="1493"/>
                  <a:pt x="3050" y="1493"/>
                </a:cubicBezTo>
                <a:cubicBezTo>
                  <a:pt x="3037" y="1493"/>
                  <a:pt x="3030" y="1504"/>
                  <a:pt x="3029" y="1517"/>
                </a:cubicBezTo>
                <a:lnTo>
                  <a:pt x="3067" y="1517"/>
                </a:lnTo>
                <a:close/>
                <a:moveTo>
                  <a:pt x="3195" y="1424"/>
                </a:moveTo>
                <a:cubicBezTo>
                  <a:pt x="3232" y="1420"/>
                  <a:pt x="3232" y="1420"/>
                  <a:pt x="3232" y="1420"/>
                </a:cubicBezTo>
                <a:cubicBezTo>
                  <a:pt x="3232" y="1582"/>
                  <a:pt x="3232" y="1582"/>
                  <a:pt x="3232" y="1582"/>
                </a:cubicBezTo>
                <a:cubicBezTo>
                  <a:pt x="3195" y="1582"/>
                  <a:pt x="3195" y="1582"/>
                  <a:pt x="3195" y="1582"/>
                </a:cubicBezTo>
                <a:cubicBezTo>
                  <a:pt x="3195" y="1582"/>
                  <a:pt x="3195" y="1573"/>
                  <a:pt x="3195" y="1571"/>
                </a:cubicBezTo>
                <a:cubicBezTo>
                  <a:pt x="3188" y="1578"/>
                  <a:pt x="3178" y="1586"/>
                  <a:pt x="3164" y="1586"/>
                </a:cubicBezTo>
                <a:cubicBezTo>
                  <a:pt x="3136" y="1586"/>
                  <a:pt x="3117" y="1564"/>
                  <a:pt x="3117" y="1528"/>
                </a:cubicBezTo>
                <a:cubicBezTo>
                  <a:pt x="3117" y="1491"/>
                  <a:pt x="3142" y="1468"/>
                  <a:pt x="3172" y="1468"/>
                </a:cubicBezTo>
                <a:cubicBezTo>
                  <a:pt x="3181" y="1468"/>
                  <a:pt x="3188" y="1469"/>
                  <a:pt x="3195" y="1472"/>
                </a:cubicBezTo>
                <a:lnTo>
                  <a:pt x="3195" y="1424"/>
                </a:lnTo>
                <a:close/>
                <a:moveTo>
                  <a:pt x="3178" y="1495"/>
                </a:moveTo>
                <a:cubicBezTo>
                  <a:pt x="3163" y="1495"/>
                  <a:pt x="3154" y="1508"/>
                  <a:pt x="3154" y="1527"/>
                </a:cubicBezTo>
                <a:cubicBezTo>
                  <a:pt x="3154" y="1546"/>
                  <a:pt x="3163" y="1557"/>
                  <a:pt x="3177" y="1557"/>
                </a:cubicBezTo>
                <a:cubicBezTo>
                  <a:pt x="3185" y="1557"/>
                  <a:pt x="3191" y="1554"/>
                  <a:pt x="3195" y="1549"/>
                </a:cubicBezTo>
                <a:cubicBezTo>
                  <a:pt x="3195" y="1550"/>
                  <a:pt x="3195" y="1500"/>
                  <a:pt x="3195" y="1500"/>
                </a:cubicBezTo>
                <a:cubicBezTo>
                  <a:pt x="3191" y="1497"/>
                  <a:pt x="3186" y="1495"/>
                  <a:pt x="3178" y="1495"/>
                </a:cubicBezTo>
                <a:close/>
                <a:moveTo>
                  <a:pt x="3312" y="1587"/>
                </a:moveTo>
                <a:cubicBezTo>
                  <a:pt x="3278" y="1587"/>
                  <a:pt x="3253" y="1565"/>
                  <a:pt x="3253" y="1527"/>
                </a:cubicBezTo>
                <a:cubicBezTo>
                  <a:pt x="3253" y="1490"/>
                  <a:pt x="3280" y="1468"/>
                  <a:pt x="3314" y="1468"/>
                </a:cubicBezTo>
                <a:cubicBezTo>
                  <a:pt x="3347" y="1468"/>
                  <a:pt x="3373" y="1489"/>
                  <a:pt x="3373" y="1527"/>
                </a:cubicBezTo>
                <a:cubicBezTo>
                  <a:pt x="3373" y="1564"/>
                  <a:pt x="3346" y="1587"/>
                  <a:pt x="3312" y="1587"/>
                </a:cubicBezTo>
                <a:close/>
                <a:moveTo>
                  <a:pt x="3313" y="1495"/>
                </a:moveTo>
                <a:cubicBezTo>
                  <a:pt x="3297" y="1495"/>
                  <a:pt x="3290" y="1508"/>
                  <a:pt x="3290" y="1527"/>
                </a:cubicBezTo>
                <a:cubicBezTo>
                  <a:pt x="3290" y="1546"/>
                  <a:pt x="3298" y="1558"/>
                  <a:pt x="3313" y="1558"/>
                </a:cubicBezTo>
                <a:cubicBezTo>
                  <a:pt x="3328" y="1558"/>
                  <a:pt x="3336" y="1546"/>
                  <a:pt x="3336" y="1527"/>
                </a:cubicBezTo>
                <a:cubicBezTo>
                  <a:pt x="3336" y="1509"/>
                  <a:pt x="3328" y="1495"/>
                  <a:pt x="3313" y="1495"/>
                </a:cubicBezTo>
                <a:close/>
                <a:moveTo>
                  <a:pt x="3533" y="1582"/>
                </a:moveTo>
                <a:cubicBezTo>
                  <a:pt x="3533" y="1517"/>
                  <a:pt x="3533" y="1517"/>
                  <a:pt x="3533" y="1517"/>
                </a:cubicBezTo>
                <a:cubicBezTo>
                  <a:pt x="3533" y="1504"/>
                  <a:pt x="3527" y="1499"/>
                  <a:pt x="3518" y="1499"/>
                </a:cubicBezTo>
                <a:cubicBezTo>
                  <a:pt x="3511" y="1499"/>
                  <a:pt x="3504" y="1503"/>
                  <a:pt x="3500" y="1506"/>
                </a:cubicBezTo>
                <a:cubicBezTo>
                  <a:pt x="3500" y="1513"/>
                  <a:pt x="3500" y="1513"/>
                  <a:pt x="3500" y="1513"/>
                </a:cubicBezTo>
                <a:cubicBezTo>
                  <a:pt x="3500" y="1582"/>
                  <a:pt x="3500" y="1582"/>
                  <a:pt x="3500" y="1582"/>
                </a:cubicBezTo>
                <a:cubicBezTo>
                  <a:pt x="3463" y="1582"/>
                  <a:pt x="3463" y="1582"/>
                  <a:pt x="3463" y="1582"/>
                </a:cubicBezTo>
                <a:cubicBezTo>
                  <a:pt x="3463" y="1517"/>
                  <a:pt x="3463" y="1517"/>
                  <a:pt x="3463" y="1517"/>
                </a:cubicBezTo>
                <a:cubicBezTo>
                  <a:pt x="3463" y="1504"/>
                  <a:pt x="3457" y="1499"/>
                  <a:pt x="3447" y="1499"/>
                </a:cubicBezTo>
                <a:cubicBezTo>
                  <a:pt x="3440" y="1499"/>
                  <a:pt x="3434" y="1502"/>
                  <a:pt x="3429" y="1506"/>
                </a:cubicBezTo>
                <a:cubicBezTo>
                  <a:pt x="3429" y="1582"/>
                  <a:pt x="3429" y="1582"/>
                  <a:pt x="3429" y="1582"/>
                </a:cubicBezTo>
                <a:cubicBezTo>
                  <a:pt x="3393" y="1582"/>
                  <a:pt x="3393" y="1582"/>
                  <a:pt x="3393" y="1582"/>
                </a:cubicBezTo>
                <a:cubicBezTo>
                  <a:pt x="3393" y="1473"/>
                  <a:pt x="3393" y="1473"/>
                  <a:pt x="3393" y="1473"/>
                </a:cubicBezTo>
                <a:cubicBezTo>
                  <a:pt x="3429" y="1468"/>
                  <a:pt x="3429" y="1468"/>
                  <a:pt x="3429" y="1468"/>
                </a:cubicBezTo>
                <a:cubicBezTo>
                  <a:pt x="3429" y="1484"/>
                  <a:pt x="3429" y="1484"/>
                  <a:pt x="3429" y="1484"/>
                </a:cubicBezTo>
                <a:cubicBezTo>
                  <a:pt x="3439" y="1474"/>
                  <a:pt x="3451" y="1468"/>
                  <a:pt x="3466" y="1468"/>
                </a:cubicBezTo>
                <a:cubicBezTo>
                  <a:pt x="3479" y="1468"/>
                  <a:pt x="3492" y="1475"/>
                  <a:pt x="3497" y="1487"/>
                </a:cubicBezTo>
                <a:cubicBezTo>
                  <a:pt x="3507" y="1476"/>
                  <a:pt x="3521" y="1468"/>
                  <a:pt x="3535" y="1468"/>
                </a:cubicBezTo>
                <a:cubicBezTo>
                  <a:pt x="3557" y="1468"/>
                  <a:pt x="3570" y="1482"/>
                  <a:pt x="3570" y="1506"/>
                </a:cubicBezTo>
                <a:cubicBezTo>
                  <a:pt x="3570" y="1582"/>
                  <a:pt x="3570" y="1582"/>
                  <a:pt x="3570" y="1582"/>
                </a:cubicBezTo>
                <a:lnTo>
                  <a:pt x="3533" y="1582"/>
                </a:lnTo>
                <a:close/>
                <a:moveTo>
                  <a:pt x="3617" y="1587"/>
                </a:moveTo>
                <a:cubicBezTo>
                  <a:pt x="3603" y="1587"/>
                  <a:pt x="3594" y="1578"/>
                  <a:pt x="3594" y="1564"/>
                </a:cubicBezTo>
                <a:cubicBezTo>
                  <a:pt x="3594" y="1551"/>
                  <a:pt x="3603" y="1543"/>
                  <a:pt x="3617" y="1543"/>
                </a:cubicBezTo>
                <a:cubicBezTo>
                  <a:pt x="3630" y="1543"/>
                  <a:pt x="3639" y="1551"/>
                  <a:pt x="3639" y="1564"/>
                </a:cubicBezTo>
                <a:cubicBezTo>
                  <a:pt x="3639" y="1578"/>
                  <a:pt x="3630" y="1587"/>
                  <a:pt x="3617" y="1587"/>
                </a:cubicBezTo>
                <a:close/>
                <a:moveTo>
                  <a:pt x="3654" y="1446"/>
                </a:moveTo>
                <a:cubicBezTo>
                  <a:pt x="3654" y="1422"/>
                  <a:pt x="3654" y="1422"/>
                  <a:pt x="3654" y="1422"/>
                </a:cubicBezTo>
                <a:cubicBezTo>
                  <a:pt x="3664" y="1422"/>
                  <a:pt x="3664" y="1422"/>
                  <a:pt x="3664" y="1422"/>
                </a:cubicBezTo>
                <a:cubicBezTo>
                  <a:pt x="3664" y="1419"/>
                  <a:pt x="3664" y="1419"/>
                  <a:pt x="3664" y="1419"/>
                </a:cubicBezTo>
                <a:cubicBezTo>
                  <a:pt x="3640" y="1419"/>
                  <a:pt x="3640" y="1419"/>
                  <a:pt x="3640" y="1419"/>
                </a:cubicBezTo>
                <a:cubicBezTo>
                  <a:pt x="3640" y="1422"/>
                  <a:pt x="3640" y="1422"/>
                  <a:pt x="3640" y="1422"/>
                </a:cubicBezTo>
                <a:cubicBezTo>
                  <a:pt x="3650" y="1422"/>
                  <a:pt x="3650" y="1422"/>
                  <a:pt x="3650" y="1422"/>
                </a:cubicBezTo>
                <a:cubicBezTo>
                  <a:pt x="3650" y="1446"/>
                  <a:pt x="3650" y="1446"/>
                  <a:pt x="3650" y="1446"/>
                </a:cubicBezTo>
                <a:lnTo>
                  <a:pt x="3654" y="1446"/>
                </a:lnTo>
                <a:close/>
                <a:moveTo>
                  <a:pt x="3671" y="1446"/>
                </a:moveTo>
                <a:cubicBezTo>
                  <a:pt x="3671" y="1423"/>
                  <a:pt x="3671" y="1423"/>
                  <a:pt x="3671" y="1423"/>
                </a:cubicBezTo>
                <a:cubicBezTo>
                  <a:pt x="3680" y="1446"/>
                  <a:pt x="3680" y="1446"/>
                  <a:pt x="3680" y="1446"/>
                </a:cubicBezTo>
                <a:cubicBezTo>
                  <a:pt x="3684" y="1446"/>
                  <a:pt x="3684" y="1446"/>
                  <a:pt x="3684" y="1446"/>
                </a:cubicBezTo>
                <a:cubicBezTo>
                  <a:pt x="3692" y="1423"/>
                  <a:pt x="3692" y="1423"/>
                  <a:pt x="3692" y="1423"/>
                </a:cubicBezTo>
                <a:cubicBezTo>
                  <a:pt x="3692" y="1446"/>
                  <a:pt x="3692" y="1446"/>
                  <a:pt x="3692" y="1446"/>
                </a:cubicBezTo>
                <a:cubicBezTo>
                  <a:pt x="3696" y="1446"/>
                  <a:pt x="3696" y="1446"/>
                  <a:pt x="3696" y="1446"/>
                </a:cubicBezTo>
                <a:cubicBezTo>
                  <a:pt x="3696" y="1419"/>
                  <a:pt x="3696" y="1419"/>
                  <a:pt x="3696" y="1419"/>
                </a:cubicBezTo>
                <a:cubicBezTo>
                  <a:pt x="3691" y="1419"/>
                  <a:pt x="3691" y="1419"/>
                  <a:pt x="3691" y="1419"/>
                </a:cubicBezTo>
                <a:cubicBezTo>
                  <a:pt x="3684" y="1438"/>
                  <a:pt x="3684" y="1438"/>
                  <a:pt x="3684" y="1438"/>
                </a:cubicBezTo>
                <a:cubicBezTo>
                  <a:pt x="3683" y="1440"/>
                  <a:pt x="3682" y="1441"/>
                  <a:pt x="3682" y="1442"/>
                </a:cubicBezTo>
                <a:cubicBezTo>
                  <a:pt x="3682" y="1441"/>
                  <a:pt x="3681" y="1440"/>
                  <a:pt x="3681" y="1438"/>
                </a:cubicBezTo>
                <a:cubicBezTo>
                  <a:pt x="3674" y="1419"/>
                  <a:pt x="3674" y="1419"/>
                  <a:pt x="3674" y="1419"/>
                </a:cubicBezTo>
                <a:cubicBezTo>
                  <a:pt x="3668" y="1419"/>
                  <a:pt x="3668" y="1419"/>
                  <a:pt x="3668" y="1419"/>
                </a:cubicBezTo>
                <a:cubicBezTo>
                  <a:pt x="3668" y="1446"/>
                  <a:pt x="3668" y="1446"/>
                  <a:pt x="3668" y="1446"/>
                </a:cubicBezTo>
                <a:lnTo>
                  <a:pt x="3671" y="14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E0CA4E-0C7C-409D-BD33-9C8D88ABB6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t="21132" r="-1" b="21710"/>
          <a:stretch/>
        </p:blipFill>
        <p:spPr>
          <a:xfrm>
            <a:off x="4" y="-1"/>
            <a:ext cx="12192119" cy="46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4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-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ctr">
              <a:defRPr sz="3200" spc="2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[MIDDLE TITLE PAGE]</a:t>
            </a:r>
            <a:endParaRPr kumimoji="1" lang="ja-JP" altLang="en-US" dirty="0"/>
          </a:p>
        </p:txBody>
      </p:sp>
      <p:sp>
        <p:nvSpPr>
          <p:cNvPr id="9" name="TextBox 16"/>
          <p:cNvSpPr txBox="1"/>
          <p:nvPr userDrawn="1"/>
        </p:nvSpPr>
        <p:spPr>
          <a:xfrm>
            <a:off x="5761153" y="6551482"/>
            <a:ext cx="670231" cy="18466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F9AC1C8-10F2-4A77-9A6E-9375F974715F}" type="slidenum">
              <a:rPr lang="en-US" sz="1200" b="0" i="0">
                <a:solidFill>
                  <a:schemeClr val="bg1"/>
                </a:solidFill>
                <a:latin typeface="+mn-lt"/>
                <a:ea typeface="HGPGothicE" charset="-128"/>
                <a:cs typeface="HGPGothicE" charset="-128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b="0" i="0" dirty="0">
              <a:solidFill>
                <a:schemeClr val="bg1"/>
              </a:solidFill>
              <a:latin typeface="+mn-lt"/>
              <a:ea typeface="HGPGothicE" charset="-128"/>
              <a:cs typeface="HGPGothicE" charset="-128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5856D89-F6E4-4494-A699-BD239ACE50B0}"/>
              </a:ext>
            </a:extLst>
          </p:cNvPr>
          <p:cNvSpPr>
            <a:spLocks/>
          </p:cNvSpPr>
          <p:nvPr userDrawn="1"/>
        </p:nvSpPr>
        <p:spPr bwMode="auto">
          <a:xfrm>
            <a:off x="11310081" y="6486832"/>
            <a:ext cx="682815" cy="329380"/>
          </a:xfrm>
          <a:custGeom>
            <a:avLst/>
            <a:gdLst>
              <a:gd name="T0" fmla="*/ 711 w 1946"/>
              <a:gd name="T1" fmla="*/ 0 h 936"/>
              <a:gd name="T2" fmla="*/ 21 w 1946"/>
              <a:gd name="T3" fmla="*/ 218 h 936"/>
              <a:gd name="T4" fmla="*/ 0 w 1946"/>
              <a:gd name="T5" fmla="*/ 309 h 936"/>
              <a:gd name="T6" fmla="*/ 0 w 1946"/>
              <a:gd name="T7" fmla="*/ 310 h 936"/>
              <a:gd name="T8" fmla="*/ 458 w 1946"/>
              <a:gd name="T9" fmla="*/ 691 h 936"/>
              <a:gd name="T10" fmla="*/ 503 w 1946"/>
              <a:gd name="T11" fmla="*/ 341 h 936"/>
              <a:gd name="T12" fmla="*/ 560 w 1946"/>
              <a:gd name="T13" fmla="*/ 691 h 936"/>
              <a:gd name="T14" fmla="*/ 739 w 1946"/>
              <a:gd name="T15" fmla="*/ 691 h 936"/>
              <a:gd name="T16" fmla="*/ 922 w 1946"/>
              <a:gd name="T17" fmla="*/ 348 h 936"/>
              <a:gd name="T18" fmla="*/ 855 w 1946"/>
              <a:gd name="T19" fmla="*/ 688 h 936"/>
              <a:gd name="T20" fmla="*/ 1017 w 1946"/>
              <a:gd name="T21" fmla="*/ 661 h 936"/>
              <a:gd name="T22" fmla="*/ 1091 w 1946"/>
              <a:gd name="T23" fmla="*/ 290 h 936"/>
              <a:gd name="T24" fmla="*/ 1172 w 1946"/>
              <a:gd name="T25" fmla="*/ 739 h 936"/>
              <a:gd name="T26" fmla="*/ 1344 w 1946"/>
              <a:gd name="T27" fmla="*/ 735 h 936"/>
              <a:gd name="T28" fmla="*/ 1580 w 1946"/>
              <a:gd name="T29" fmla="*/ 313 h 936"/>
              <a:gd name="T30" fmla="*/ 1756 w 1946"/>
              <a:gd name="T31" fmla="*/ 606 h 936"/>
              <a:gd name="T32" fmla="*/ 993 w 1946"/>
              <a:gd name="T33" fmla="*/ 759 h 936"/>
              <a:gd name="T34" fmla="*/ 1017 w 1946"/>
              <a:gd name="T35" fmla="*/ 681 h 936"/>
              <a:gd name="T36" fmla="*/ 760 w 1946"/>
              <a:gd name="T37" fmla="*/ 729 h 936"/>
              <a:gd name="T38" fmla="*/ 968 w 1946"/>
              <a:gd name="T39" fmla="*/ 902 h 936"/>
              <a:gd name="T40" fmla="*/ 982 w 1946"/>
              <a:gd name="T41" fmla="*/ 824 h 936"/>
              <a:gd name="T42" fmla="*/ 1946 w 1946"/>
              <a:gd name="T43" fmla="*/ 599 h 936"/>
              <a:gd name="T44" fmla="*/ 1946 w 1946"/>
              <a:gd name="T45" fmla="*/ 599 h 936"/>
              <a:gd name="T46" fmla="*/ 1946 w 1946"/>
              <a:gd name="T47" fmla="*/ 561 h 936"/>
              <a:gd name="T48" fmla="*/ 1608 w 1946"/>
              <a:gd name="T49" fmla="*/ 232 h 936"/>
              <a:gd name="T50" fmla="*/ 1461 w 1946"/>
              <a:gd name="T51" fmla="*/ 235 h 936"/>
              <a:gd name="T52" fmla="*/ 1288 w 1946"/>
              <a:gd name="T53" fmla="*/ 538 h 936"/>
              <a:gd name="T54" fmla="*/ 1211 w 1946"/>
              <a:gd name="T55" fmla="*/ 167 h 936"/>
              <a:gd name="T56" fmla="*/ 883 w 1946"/>
              <a:gd name="T57" fmla="*/ 164 h 936"/>
              <a:gd name="T58" fmla="*/ 672 w 1946"/>
              <a:gd name="T59" fmla="*/ 521 h 936"/>
              <a:gd name="T60" fmla="*/ 595 w 1946"/>
              <a:gd name="T61" fmla="*/ 160 h 936"/>
              <a:gd name="T62" fmla="*/ 398 w 1946"/>
              <a:gd name="T63" fmla="*/ 164 h 936"/>
              <a:gd name="T64" fmla="*/ 352 w 1946"/>
              <a:gd name="T65" fmla="*/ 480 h 936"/>
              <a:gd name="T66" fmla="*/ 207 w 1946"/>
              <a:gd name="T67" fmla="*/ 270 h 936"/>
              <a:gd name="T68" fmla="*/ 760 w 1946"/>
              <a:gd name="T69" fmla="*/ 72 h 936"/>
              <a:gd name="T70" fmla="*/ 1281 w 1946"/>
              <a:gd name="T71" fmla="*/ 150 h 936"/>
              <a:gd name="T72" fmla="*/ 1239 w 1946"/>
              <a:gd name="T73" fmla="*/ 215 h 936"/>
              <a:gd name="T74" fmla="*/ 1517 w 1946"/>
              <a:gd name="T75" fmla="*/ 215 h 936"/>
              <a:gd name="T76" fmla="*/ 1337 w 1946"/>
              <a:gd name="T77" fmla="*/ 11 h 936"/>
              <a:gd name="T78" fmla="*/ 1313 w 1946"/>
              <a:gd name="T79" fmla="*/ 89 h 936"/>
              <a:gd name="T80" fmla="*/ 722 w 1946"/>
              <a:gd name="T81" fmla="*/ 0 h 936"/>
              <a:gd name="T82" fmla="*/ 711 w 1946"/>
              <a:gd name="T83" fmla="*/ 0 h 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46" h="936">
                <a:moveTo>
                  <a:pt x="711" y="0"/>
                </a:moveTo>
                <a:cubicBezTo>
                  <a:pt x="423" y="1"/>
                  <a:pt x="95" y="57"/>
                  <a:pt x="21" y="218"/>
                </a:cubicBezTo>
                <a:cubicBezTo>
                  <a:pt x="7" y="250"/>
                  <a:pt x="0" y="280"/>
                  <a:pt x="0" y="309"/>
                </a:cubicBezTo>
                <a:cubicBezTo>
                  <a:pt x="0" y="310"/>
                  <a:pt x="0" y="310"/>
                  <a:pt x="0" y="310"/>
                </a:cubicBezTo>
                <a:cubicBezTo>
                  <a:pt x="1" y="553"/>
                  <a:pt x="458" y="691"/>
                  <a:pt x="458" y="691"/>
                </a:cubicBezTo>
                <a:cubicBezTo>
                  <a:pt x="503" y="341"/>
                  <a:pt x="503" y="341"/>
                  <a:pt x="503" y="341"/>
                </a:cubicBezTo>
                <a:cubicBezTo>
                  <a:pt x="560" y="691"/>
                  <a:pt x="560" y="691"/>
                  <a:pt x="560" y="691"/>
                </a:cubicBezTo>
                <a:cubicBezTo>
                  <a:pt x="739" y="691"/>
                  <a:pt x="739" y="691"/>
                  <a:pt x="739" y="691"/>
                </a:cubicBezTo>
                <a:cubicBezTo>
                  <a:pt x="922" y="348"/>
                  <a:pt x="922" y="348"/>
                  <a:pt x="922" y="348"/>
                </a:cubicBezTo>
                <a:cubicBezTo>
                  <a:pt x="855" y="688"/>
                  <a:pt x="855" y="688"/>
                  <a:pt x="855" y="688"/>
                </a:cubicBezTo>
                <a:cubicBezTo>
                  <a:pt x="1017" y="661"/>
                  <a:pt x="1017" y="661"/>
                  <a:pt x="1017" y="661"/>
                </a:cubicBezTo>
                <a:cubicBezTo>
                  <a:pt x="1091" y="290"/>
                  <a:pt x="1091" y="290"/>
                  <a:pt x="1091" y="290"/>
                </a:cubicBezTo>
                <a:cubicBezTo>
                  <a:pt x="1172" y="739"/>
                  <a:pt x="1172" y="739"/>
                  <a:pt x="1172" y="739"/>
                </a:cubicBezTo>
                <a:cubicBezTo>
                  <a:pt x="1344" y="735"/>
                  <a:pt x="1344" y="735"/>
                  <a:pt x="1344" y="735"/>
                </a:cubicBezTo>
                <a:cubicBezTo>
                  <a:pt x="1580" y="313"/>
                  <a:pt x="1580" y="313"/>
                  <a:pt x="1580" y="313"/>
                </a:cubicBezTo>
                <a:cubicBezTo>
                  <a:pt x="1580" y="313"/>
                  <a:pt x="1862" y="475"/>
                  <a:pt x="1756" y="606"/>
                </a:cubicBezTo>
                <a:cubicBezTo>
                  <a:pt x="1573" y="833"/>
                  <a:pt x="993" y="759"/>
                  <a:pt x="993" y="759"/>
                </a:cubicBezTo>
                <a:cubicBezTo>
                  <a:pt x="1017" y="681"/>
                  <a:pt x="1017" y="681"/>
                  <a:pt x="1017" y="681"/>
                </a:cubicBezTo>
                <a:cubicBezTo>
                  <a:pt x="760" y="729"/>
                  <a:pt x="760" y="729"/>
                  <a:pt x="760" y="729"/>
                </a:cubicBezTo>
                <a:cubicBezTo>
                  <a:pt x="968" y="902"/>
                  <a:pt x="968" y="902"/>
                  <a:pt x="968" y="902"/>
                </a:cubicBezTo>
                <a:cubicBezTo>
                  <a:pt x="982" y="824"/>
                  <a:pt x="982" y="824"/>
                  <a:pt x="982" y="824"/>
                </a:cubicBezTo>
                <a:cubicBezTo>
                  <a:pt x="982" y="824"/>
                  <a:pt x="1907" y="936"/>
                  <a:pt x="1946" y="599"/>
                </a:cubicBezTo>
                <a:cubicBezTo>
                  <a:pt x="1946" y="599"/>
                  <a:pt x="1946" y="599"/>
                  <a:pt x="1946" y="599"/>
                </a:cubicBezTo>
                <a:cubicBezTo>
                  <a:pt x="1946" y="561"/>
                  <a:pt x="1946" y="561"/>
                  <a:pt x="1946" y="561"/>
                </a:cubicBezTo>
                <a:cubicBezTo>
                  <a:pt x="1926" y="375"/>
                  <a:pt x="1608" y="232"/>
                  <a:pt x="1608" y="232"/>
                </a:cubicBezTo>
                <a:cubicBezTo>
                  <a:pt x="1461" y="235"/>
                  <a:pt x="1461" y="235"/>
                  <a:pt x="1461" y="235"/>
                </a:cubicBezTo>
                <a:cubicBezTo>
                  <a:pt x="1288" y="538"/>
                  <a:pt x="1288" y="538"/>
                  <a:pt x="1288" y="538"/>
                </a:cubicBezTo>
                <a:cubicBezTo>
                  <a:pt x="1211" y="167"/>
                  <a:pt x="1211" y="167"/>
                  <a:pt x="1211" y="167"/>
                </a:cubicBezTo>
                <a:cubicBezTo>
                  <a:pt x="883" y="164"/>
                  <a:pt x="883" y="164"/>
                  <a:pt x="883" y="164"/>
                </a:cubicBezTo>
                <a:cubicBezTo>
                  <a:pt x="672" y="521"/>
                  <a:pt x="672" y="521"/>
                  <a:pt x="672" y="521"/>
                </a:cubicBezTo>
                <a:cubicBezTo>
                  <a:pt x="595" y="160"/>
                  <a:pt x="595" y="160"/>
                  <a:pt x="595" y="160"/>
                </a:cubicBezTo>
                <a:cubicBezTo>
                  <a:pt x="398" y="164"/>
                  <a:pt x="398" y="164"/>
                  <a:pt x="398" y="164"/>
                </a:cubicBezTo>
                <a:cubicBezTo>
                  <a:pt x="352" y="480"/>
                  <a:pt x="352" y="480"/>
                  <a:pt x="352" y="480"/>
                </a:cubicBezTo>
                <a:cubicBezTo>
                  <a:pt x="352" y="480"/>
                  <a:pt x="197" y="386"/>
                  <a:pt x="207" y="270"/>
                </a:cubicBezTo>
                <a:cubicBezTo>
                  <a:pt x="221" y="113"/>
                  <a:pt x="581" y="64"/>
                  <a:pt x="760" y="72"/>
                </a:cubicBezTo>
                <a:cubicBezTo>
                  <a:pt x="993" y="82"/>
                  <a:pt x="1084" y="96"/>
                  <a:pt x="1281" y="150"/>
                </a:cubicBezTo>
                <a:cubicBezTo>
                  <a:pt x="1291" y="153"/>
                  <a:pt x="1239" y="215"/>
                  <a:pt x="1239" y="215"/>
                </a:cubicBezTo>
                <a:cubicBezTo>
                  <a:pt x="1517" y="215"/>
                  <a:pt x="1517" y="215"/>
                  <a:pt x="1517" y="215"/>
                </a:cubicBezTo>
                <a:cubicBezTo>
                  <a:pt x="1337" y="11"/>
                  <a:pt x="1337" y="11"/>
                  <a:pt x="1337" y="11"/>
                </a:cubicBezTo>
                <a:cubicBezTo>
                  <a:pt x="1313" y="89"/>
                  <a:pt x="1313" y="89"/>
                  <a:pt x="1313" y="89"/>
                </a:cubicBezTo>
                <a:cubicBezTo>
                  <a:pt x="1313" y="89"/>
                  <a:pt x="1052" y="1"/>
                  <a:pt x="722" y="0"/>
                </a:cubicBezTo>
                <a:lnTo>
                  <a:pt x="71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A1651D5D-BB94-4067-BC12-7D54E0C067A1}"/>
              </a:ext>
            </a:extLst>
          </p:cNvPr>
          <p:cNvSpPr txBox="1"/>
          <p:nvPr userDrawn="1"/>
        </p:nvSpPr>
        <p:spPr>
          <a:xfrm>
            <a:off x="304800" y="6593330"/>
            <a:ext cx="3149600" cy="123111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marL="0" marR="0" indent="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dirty="0">
                <a:solidFill>
                  <a:schemeClr val="bg1"/>
                </a:solidFill>
                <a:latin typeface="+mn-lt"/>
                <a:ea typeface="HGPGothicE" charset="-128"/>
                <a:cs typeface="Meiryo UI" pitchFamily="50" charset="-128"/>
              </a:rPr>
              <a:t>© 2022 MV Transportation, Inc. All rights reserved.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577C6F-E7E0-4C39-B62E-8F9FC4FBEAE8}"/>
              </a:ext>
            </a:extLst>
          </p:cNvPr>
          <p:cNvGrpSpPr/>
          <p:nvPr userDrawn="1"/>
        </p:nvGrpSpPr>
        <p:grpSpPr>
          <a:xfrm>
            <a:off x="-9993996" y="4547361"/>
            <a:ext cx="21804122" cy="2158239"/>
            <a:chOff x="838200" y="4117975"/>
            <a:chExt cx="8740775" cy="865188"/>
          </a:xfrm>
          <a:solidFill>
            <a:schemeClr val="accent2"/>
          </a:solidFill>
          <a:effectLst>
            <a:outerShdw blurRad="152400" sx="102000" sy="102000" algn="ctr" rotWithShape="0">
              <a:prstClr val="black">
                <a:alpha val="14000"/>
              </a:prstClr>
            </a:outerShdw>
          </a:effectLst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76561F8-F067-4078-ACC0-891AF635D6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8200" y="4186238"/>
              <a:ext cx="858838" cy="596900"/>
            </a:xfrm>
            <a:custGeom>
              <a:avLst/>
              <a:gdLst>
                <a:gd name="T0" fmla="*/ 198 w 541"/>
                <a:gd name="T1" fmla="*/ 376 h 376"/>
                <a:gd name="T2" fmla="*/ 100 w 541"/>
                <a:gd name="T3" fmla="*/ 376 h 376"/>
                <a:gd name="T4" fmla="*/ 0 w 541"/>
                <a:gd name="T5" fmla="*/ 0 h 376"/>
                <a:gd name="T6" fmla="*/ 102 w 541"/>
                <a:gd name="T7" fmla="*/ 0 h 376"/>
                <a:gd name="T8" fmla="*/ 151 w 541"/>
                <a:gd name="T9" fmla="*/ 267 h 376"/>
                <a:gd name="T10" fmla="*/ 218 w 541"/>
                <a:gd name="T11" fmla="*/ 0 h 376"/>
                <a:gd name="T12" fmla="*/ 327 w 541"/>
                <a:gd name="T13" fmla="*/ 0 h 376"/>
                <a:gd name="T14" fmla="*/ 394 w 541"/>
                <a:gd name="T15" fmla="*/ 267 h 376"/>
                <a:gd name="T16" fmla="*/ 445 w 541"/>
                <a:gd name="T17" fmla="*/ 0 h 376"/>
                <a:gd name="T18" fmla="*/ 541 w 541"/>
                <a:gd name="T19" fmla="*/ 0 h 376"/>
                <a:gd name="T20" fmla="*/ 443 w 541"/>
                <a:gd name="T21" fmla="*/ 376 h 376"/>
                <a:gd name="T22" fmla="*/ 343 w 541"/>
                <a:gd name="T23" fmla="*/ 376 h 376"/>
                <a:gd name="T24" fmla="*/ 272 w 541"/>
                <a:gd name="T25" fmla="*/ 108 h 376"/>
                <a:gd name="T26" fmla="*/ 198 w 541"/>
                <a:gd name="T27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1" h="376">
                  <a:moveTo>
                    <a:pt x="198" y="376"/>
                  </a:moveTo>
                  <a:lnTo>
                    <a:pt x="100" y="376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51" y="267"/>
                  </a:lnTo>
                  <a:lnTo>
                    <a:pt x="218" y="0"/>
                  </a:lnTo>
                  <a:lnTo>
                    <a:pt x="327" y="0"/>
                  </a:lnTo>
                  <a:lnTo>
                    <a:pt x="394" y="267"/>
                  </a:lnTo>
                  <a:lnTo>
                    <a:pt x="445" y="0"/>
                  </a:lnTo>
                  <a:lnTo>
                    <a:pt x="541" y="0"/>
                  </a:lnTo>
                  <a:lnTo>
                    <a:pt x="443" y="376"/>
                  </a:lnTo>
                  <a:lnTo>
                    <a:pt x="343" y="376"/>
                  </a:lnTo>
                  <a:lnTo>
                    <a:pt x="272" y="108"/>
                  </a:lnTo>
                  <a:lnTo>
                    <a:pt x="198" y="3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6F11F49-6AF4-4DAA-A647-B4154015C9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93863" y="4324350"/>
              <a:ext cx="430213" cy="471488"/>
            </a:xfrm>
            <a:custGeom>
              <a:avLst/>
              <a:gdLst>
                <a:gd name="T0" fmla="*/ 44 w 133"/>
                <a:gd name="T1" fmla="*/ 83 h 144"/>
                <a:gd name="T2" fmla="*/ 80 w 133"/>
                <a:gd name="T3" fmla="*/ 112 h 144"/>
                <a:gd name="T4" fmla="*/ 124 w 133"/>
                <a:gd name="T5" fmla="*/ 99 h 144"/>
                <a:gd name="T6" fmla="*/ 129 w 133"/>
                <a:gd name="T7" fmla="*/ 133 h 144"/>
                <a:gd name="T8" fmla="*/ 76 w 133"/>
                <a:gd name="T9" fmla="*/ 144 h 144"/>
                <a:gd name="T10" fmla="*/ 0 w 133"/>
                <a:gd name="T11" fmla="*/ 73 h 144"/>
                <a:gd name="T12" fmla="*/ 73 w 133"/>
                <a:gd name="T13" fmla="*/ 0 h 144"/>
                <a:gd name="T14" fmla="*/ 133 w 133"/>
                <a:gd name="T15" fmla="*/ 57 h 144"/>
                <a:gd name="T16" fmla="*/ 130 w 133"/>
                <a:gd name="T17" fmla="*/ 81 h 144"/>
                <a:gd name="T18" fmla="*/ 44 w 133"/>
                <a:gd name="T19" fmla="*/ 83 h 144"/>
                <a:gd name="T20" fmla="*/ 91 w 133"/>
                <a:gd name="T21" fmla="*/ 60 h 144"/>
                <a:gd name="T22" fmla="*/ 91 w 133"/>
                <a:gd name="T23" fmla="*/ 57 h 144"/>
                <a:gd name="T24" fmla="*/ 71 w 133"/>
                <a:gd name="T25" fmla="*/ 31 h 144"/>
                <a:gd name="T26" fmla="*/ 44 w 133"/>
                <a:gd name="T27" fmla="*/ 60 h 144"/>
                <a:gd name="T28" fmla="*/ 91 w 133"/>
                <a:gd name="T29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44">
                  <a:moveTo>
                    <a:pt x="44" y="83"/>
                  </a:moveTo>
                  <a:cubicBezTo>
                    <a:pt x="45" y="101"/>
                    <a:pt x="58" y="112"/>
                    <a:pt x="80" y="112"/>
                  </a:cubicBezTo>
                  <a:cubicBezTo>
                    <a:pt x="95" y="112"/>
                    <a:pt x="111" y="106"/>
                    <a:pt x="124" y="99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15" y="140"/>
                    <a:pt x="95" y="144"/>
                    <a:pt x="76" y="144"/>
                  </a:cubicBezTo>
                  <a:cubicBezTo>
                    <a:pt x="30" y="144"/>
                    <a:pt x="0" y="119"/>
                    <a:pt x="0" y="73"/>
                  </a:cubicBezTo>
                  <a:cubicBezTo>
                    <a:pt x="0" y="29"/>
                    <a:pt x="30" y="0"/>
                    <a:pt x="73" y="0"/>
                  </a:cubicBezTo>
                  <a:cubicBezTo>
                    <a:pt x="112" y="0"/>
                    <a:pt x="133" y="23"/>
                    <a:pt x="133" y="57"/>
                  </a:cubicBezTo>
                  <a:cubicBezTo>
                    <a:pt x="133" y="64"/>
                    <a:pt x="132" y="75"/>
                    <a:pt x="130" y="81"/>
                  </a:cubicBezTo>
                  <a:cubicBezTo>
                    <a:pt x="44" y="83"/>
                    <a:pt x="44" y="83"/>
                    <a:pt x="44" y="83"/>
                  </a:cubicBezTo>
                  <a:close/>
                  <a:moveTo>
                    <a:pt x="91" y="60"/>
                  </a:moveTo>
                  <a:cubicBezTo>
                    <a:pt x="91" y="59"/>
                    <a:pt x="91" y="58"/>
                    <a:pt x="91" y="57"/>
                  </a:cubicBezTo>
                  <a:cubicBezTo>
                    <a:pt x="91" y="41"/>
                    <a:pt x="85" y="31"/>
                    <a:pt x="71" y="31"/>
                  </a:cubicBezTo>
                  <a:cubicBezTo>
                    <a:pt x="55" y="31"/>
                    <a:pt x="46" y="45"/>
                    <a:pt x="44" y="60"/>
                  </a:cubicBezTo>
                  <a:lnTo>
                    <a:pt x="91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66FC7FA-56E6-44BA-9A9E-F7EF5C0D97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22525" y="4324350"/>
              <a:ext cx="457200" cy="658813"/>
            </a:xfrm>
            <a:custGeom>
              <a:avLst/>
              <a:gdLst>
                <a:gd name="T0" fmla="*/ 83 w 141"/>
                <a:gd name="T1" fmla="*/ 0 h 201"/>
                <a:gd name="T2" fmla="*/ 141 w 141"/>
                <a:gd name="T3" fmla="*/ 71 h 201"/>
                <a:gd name="T4" fmla="*/ 73 w 141"/>
                <a:gd name="T5" fmla="*/ 144 h 201"/>
                <a:gd name="T6" fmla="*/ 45 w 141"/>
                <a:gd name="T7" fmla="*/ 140 h 201"/>
                <a:gd name="T8" fmla="*/ 45 w 141"/>
                <a:gd name="T9" fmla="*/ 201 h 201"/>
                <a:gd name="T10" fmla="*/ 0 w 141"/>
                <a:gd name="T11" fmla="*/ 201 h 201"/>
                <a:gd name="T12" fmla="*/ 0 w 141"/>
                <a:gd name="T13" fmla="*/ 7 h 201"/>
                <a:gd name="T14" fmla="*/ 45 w 141"/>
                <a:gd name="T15" fmla="*/ 1 h 201"/>
                <a:gd name="T16" fmla="*/ 45 w 141"/>
                <a:gd name="T17" fmla="*/ 19 h 201"/>
                <a:gd name="T18" fmla="*/ 83 w 141"/>
                <a:gd name="T19" fmla="*/ 0 h 201"/>
                <a:gd name="T20" fmla="*/ 45 w 141"/>
                <a:gd name="T21" fmla="*/ 105 h 201"/>
                <a:gd name="T22" fmla="*/ 66 w 141"/>
                <a:gd name="T23" fmla="*/ 111 h 201"/>
                <a:gd name="T24" fmla="*/ 96 w 141"/>
                <a:gd name="T25" fmla="*/ 73 h 201"/>
                <a:gd name="T26" fmla="*/ 68 w 141"/>
                <a:gd name="T27" fmla="*/ 36 h 201"/>
                <a:gd name="T28" fmla="*/ 45 w 141"/>
                <a:gd name="T29" fmla="*/ 45 h 201"/>
                <a:gd name="T30" fmla="*/ 45 w 141"/>
                <a:gd name="T31" fmla="*/ 10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201">
                  <a:moveTo>
                    <a:pt x="83" y="0"/>
                  </a:moveTo>
                  <a:cubicBezTo>
                    <a:pt x="117" y="0"/>
                    <a:pt x="141" y="28"/>
                    <a:pt x="141" y="71"/>
                  </a:cubicBezTo>
                  <a:cubicBezTo>
                    <a:pt x="141" y="116"/>
                    <a:pt x="110" y="144"/>
                    <a:pt x="73" y="144"/>
                  </a:cubicBezTo>
                  <a:cubicBezTo>
                    <a:pt x="64" y="144"/>
                    <a:pt x="53" y="143"/>
                    <a:pt x="45" y="140"/>
                  </a:cubicBezTo>
                  <a:cubicBezTo>
                    <a:pt x="45" y="201"/>
                    <a:pt x="45" y="201"/>
                    <a:pt x="45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8"/>
                    <a:pt x="45" y="19"/>
                  </a:cubicBezTo>
                  <a:cubicBezTo>
                    <a:pt x="53" y="10"/>
                    <a:pt x="66" y="0"/>
                    <a:pt x="83" y="0"/>
                  </a:cubicBezTo>
                  <a:close/>
                  <a:moveTo>
                    <a:pt x="45" y="105"/>
                  </a:moveTo>
                  <a:cubicBezTo>
                    <a:pt x="50" y="109"/>
                    <a:pt x="57" y="111"/>
                    <a:pt x="66" y="111"/>
                  </a:cubicBezTo>
                  <a:cubicBezTo>
                    <a:pt x="85" y="111"/>
                    <a:pt x="96" y="96"/>
                    <a:pt x="96" y="73"/>
                  </a:cubicBezTo>
                  <a:cubicBezTo>
                    <a:pt x="96" y="50"/>
                    <a:pt x="86" y="36"/>
                    <a:pt x="68" y="36"/>
                  </a:cubicBezTo>
                  <a:cubicBezTo>
                    <a:pt x="58" y="36"/>
                    <a:pt x="51" y="40"/>
                    <a:pt x="45" y="45"/>
                  </a:cubicBezTo>
                  <a:cubicBezTo>
                    <a:pt x="45" y="45"/>
                    <a:pt x="45" y="105"/>
                    <a:pt x="45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7941F0A-1D5E-496D-8652-2A3ED88C2F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0688" y="4324350"/>
              <a:ext cx="327025" cy="458788"/>
            </a:xfrm>
            <a:custGeom>
              <a:avLst/>
              <a:gdLst>
                <a:gd name="T0" fmla="*/ 45 w 101"/>
                <a:gd name="T1" fmla="*/ 140 h 140"/>
                <a:gd name="T2" fmla="*/ 0 w 101"/>
                <a:gd name="T3" fmla="*/ 140 h 140"/>
                <a:gd name="T4" fmla="*/ 0 w 101"/>
                <a:gd name="T5" fmla="*/ 7 h 140"/>
                <a:gd name="T6" fmla="*/ 45 w 101"/>
                <a:gd name="T7" fmla="*/ 1 h 140"/>
                <a:gd name="T8" fmla="*/ 45 w 101"/>
                <a:gd name="T9" fmla="*/ 21 h 140"/>
                <a:gd name="T10" fmla="*/ 78 w 101"/>
                <a:gd name="T11" fmla="*/ 0 h 140"/>
                <a:gd name="T12" fmla="*/ 101 w 101"/>
                <a:gd name="T13" fmla="*/ 6 h 140"/>
                <a:gd name="T14" fmla="*/ 92 w 101"/>
                <a:gd name="T15" fmla="*/ 45 h 140"/>
                <a:gd name="T16" fmla="*/ 75 w 101"/>
                <a:gd name="T17" fmla="*/ 41 h 140"/>
                <a:gd name="T18" fmla="*/ 45 w 101"/>
                <a:gd name="T19" fmla="*/ 61 h 140"/>
                <a:gd name="T20" fmla="*/ 45 w 101"/>
                <a:gd name="T21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40">
                  <a:moveTo>
                    <a:pt x="45" y="14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53" y="7"/>
                    <a:pt x="64" y="0"/>
                    <a:pt x="78" y="0"/>
                  </a:cubicBezTo>
                  <a:cubicBezTo>
                    <a:pt x="85" y="0"/>
                    <a:pt x="93" y="2"/>
                    <a:pt x="101" y="6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86" y="43"/>
                    <a:pt x="80" y="41"/>
                    <a:pt x="75" y="41"/>
                  </a:cubicBezTo>
                  <a:cubicBezTo>
                    <a:pt x="64" y="41"/>
                    <a:pt x="54" y="47"/>
                    <a:pt x="45" y="61"/>
                  </a:cubicBezTo>
                  <a:lnTo>
                    <a:pt x="45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687E0E4-77A2-4A61-BA03-F7C79EB2B9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08350" y="4324350"/>
              <a:ext cx="473075" cy="476250"/>
            </a:xfrm>
            <a:custGeom>
              <a:avLst/>
              <a:gdLst>
                <a:gd name="T0" fmla="*/ 72 w 146"/>
                <a:gd name="T1" fmla="*/ 145 h 145"/>
                <a:gd name="T2" fmla="*/ 0 w 146"/>
                <a:gd name="T3" fmla="*/ 73 h 145"/>
                <a:gd name="T4" fmla="*/ 74 w 146"/>
                <a:gd name="T5" fmla="*/ 0 h 145"/>
                <a:gd name="T6" fmla="*/ 146 w 146"/>
                <a:gd name="T7" fmla="*/ 72 h 145"/>
                <a:gd name="T8" fmla="*/ 72 w 146"/>
                <a:gd name="T9" fmla="*/ 145 h 145"/>
                <a:gd name="T10" fmla="*/ 73 w 146"/>
                <a:gd name="T11" fmla="*/ 34 h 145"/>
                <a:gd name="T12" fmla="*/ 45 w 146"/>
                <a:gd name="T13" fmla="*/ 73 h 145"/>
                <a:gd name="T14" fmla="*/ 73 w 146"/>
                <a:gd name="T15" fmla="*/ 110 h 145"/>
                <a:gd name="T16" fmla="*/ 101 w 146"/>
                <a:gd name="T17" fmla="*/ 72 h 145"/>
                <a:gd name="T18" fmla="*/ 73 w 146"/>
                <a:gd name="T19" fmla="*/ 3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5">
                  <a:moveTo>
                    <a:pt x="72" y="145"/>
                  </a:moveTo>
                  <a:cubicBezTo>
                    <a:pt x="32" y="145"/>
                    <a:pt x="0" y="119"/>
                    <a:pt x="0" y="73"/>
                  </a:cubicBezTo>
                  <a:cubicBezTo>
                    <a:pt x="0" y="27"/>
                    <a:pt x="33" y="0"/>
                    <a:pt x="74" y="0"/>
                  </a:cubicBezTo>
                  <a:cubicBezTo>
                    <a:pt x="115" y="0"/>
                    <a:pt x="146" y="26"/>
                    <a:pt x="146" y="72"/>
                  </a:cubicBezTo>
                  <a:cubicBezTo>
                    <a:pt x="146" y="118"/>
                    <a:pt x="113" y="145"/>
                    <a:pt x="72" y="145"/>
                  </a:cubicBezTo>
                  <a:close/>
                  <a:moveTo>
                    <a:pt x="73" y="34"/>
                  </a:moveTo>
                  <a:cubicBezTo>
                    <a:pt x="55" y="34"/>
                    <a:pt x="45" y="49"/>
                    <a:pt x="45" y="73"/>
                  </a:cubicBezTo>
                  <a:cubicBezTo>
                    <a:pt x="45" y="96"/>
                    <a:pt x="55" y="110"/>
                    <a:pt x="73" y="110"/>
                  </a:cubicBezTo>
                  <a:cubicBezTo>
                    <a:pt x="92" y="110"/>
                    <a:pt x="101" y="96"/>
                    <a:pt x="101" y="72"/>
                  </a:cubicBezTo>
                  <a:cubicBezTo>
                    <a:pt x="101" y="50"/>
                    <a:pt x="91" y="34"/>
                    <a:pt x="73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7F4D9C9B-5883-4D96-BA58-E1D330F3F4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0475" y="4340225"/>
              <a:ext cx="495300" cy="446088"/>
            </a:xfrm>
            <a:custGeom>
              <a:avLst/>
              <a:gdLst>
                <a:gd name="T0" fmla="*/ 206 w 312"/>
                <a:gd name="T1" fmla="*/ 281 h 281"/>
                <a:gd name="T2" fmla="*/ 102 w 312"/>
                <a:gd name="T3" fmla="*/ 281 h 281"/>
                <a:gd name="T4" fmla="*/ 0 w 312"/>
                <a:gd name="T5" fmla="*/ 0 h 281"/>
                <a:gd name="T6" fmla="*/ 98 w 312"/>
                <a:gd name="T7" fmla="*/ 0 h 281"/>
                <a:gd name="T8" fmla="*/ 155 w 312"/>
                <a:gd name="T9" fmla="*/ 192 h 281"/>
                <a:gd name="T10" fmla="*/ 212 w 312"/>
                <a:gd name="T11" fmla="*/ 0 h 281"/>
                <a:gd name="T12" fmla="*/ 312 w 312"/>
                <a:gd name="T13" fmla="*/ 0 h 281"/>
                <a:gd name="T14" fmla="*/ 206 w 312"/>
                <a:gd name="T15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2" h="281">
                  <a:moveTo>
                    <a:pt x="206" y="281"/>
                  </a:moveTo>
                  <a:lnTo>
                    <a:pt x="102" y="281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55" y="192"/>
                  </a:lnTo>
                  <a:lnTo>
                    <a:pt x="212" y="0"/>
                  </a:lnTo>
                  <a:lnTo>
                    <a:pt x="312" y="0"/>
                  </a:lnTo>
                  <a:lnTo>
                    <a:pt x="206" y="2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C8D0AD60-FFD5-4E5B-8B75-F2A4882A62F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29113" y="4117975"/>
              <a:ext cx="174625" cy="665163"/>
            </a:xfrm>
            <a:custGeom>
              <a:avLst/>
              <a:gdLst>
                <a:gd name="T0" fmla="*/ 27 w 54"/>
                <a:gd name="T1" fmla="*/ 48 h 203"/>
                <a:gd name="T2" fmla="*/ 0 w 54"/>
                <a:gd name="T3" fmla="*/ 24 h 203"/>
                <a:gd name="T4" fmla="*/ 27 w 54"/>
                <a:gd name="T5" fmla="*/ 0 h 203"/>
                <a:gd name="T6" fmla="*/ 54 w 54"/>
                <a:gd name="T7" fmla="*/ 24 h 203"/>
                <a:gd name="T8" fmla="*/ 27 w 54"/>
                <a:gd name="T9" fmla="*/ 48 h 203"/>
                <a:gd name="T10" fmla="*/ 5 w 54"/>
                <a:gd name="T11" fmla="*/ 203 h 203"/>
                <a:gd name="T12" fmla="*/ 5 w 54"/>
                <a:gd name="T13" fmla="*/ 70 h 203"/>
                <a:gd name="T14" fmla="*/ 49 w 54"/>
                <a:gd name="T15" fmla="*/ 64 h 203"/>
                <a:gd name="T16" fmla="*/ 49 w 54"/>
                <a:gd name="T17" fmla="*/ 203 h 203"/>
                <a:gd name="T18" fmla="*/ 5 w 54"/>
                <a:gd name="T19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203">
                  <a:moveTo>
                    <a:pt x="27" y="48"/>
                  </a:moveTo>
                  <a:cubicBezTo>
                    <a:pt x="11" y="48"/>
                    <a:pt x="0" y="40"/>
                    <a:pt x="0" y="24"/>
                  </a:cubicBezTo>
                  <a:cubicBezTo>
                    <a:pt x="0" y="9"/>
                    <a:pt x="11" y="0"/>
                    <a:pt x="27" y="0"/>
                  </a:cubicBezTo>
                  <a:cubicBezTo>
                    <a:pt x="44" y="0"/>
                    <a:pt x="54" y="9"/>
                    <a:pt x="54" y="24"/>
                  </a:cubicBezTo>
                  <a:cubicBezTo>
                    <a:pt x="54" y="40"/>
                    <a:pt x="44" y="48"/>
                    <a:pt x="27" y="48"/>
                  </a:cubicBezTo>
                  <a:close/>
                  <a:moveTo>
                    <a:pt x="5" y="203"/>
                  </a:moveTo>
                  <a:cubicBezTo>
                    <a:pt x="5" y="70"/>
                    <a:pt x="5" y="70"/>
                    <a:pt x="5" y="70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9" y="203"/>
                    <a:pt x="49" y="203"/>
                    <a:pt x="49" y="203"/>
                  </a:cubicBezTo>
                  <a:lnTo>
                    <a:pt x="5" y="20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41C9F19-90EB-4205-90A1-0DD2201215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72000" y="4133850"/>
              <a:ext cx="457200" cy="661988"/>
            </a:xfrm>
            <a:custGeom>
              <a:avLst/>
              <a:gdLst>
                <a:gd name="T0" fmla="*/ 96 w 141"/>
                <a:gd name="T1" fmla="*/ 5 h 202"/>
                <a:gd name="T2" fmla="*/ 141 w 141"/>
                <a:gd name="T3" fmla="*/ 0 h 202"/>
                <a:gd name="T4" fmla="*/ 141 w 141"/>
                <a:gd name="T5" fmla="*/ 198 h 202"/>
                <a:gd name="T6" fmla="*/ 96 w 141"/>
                <a:gd name="T7" fmla="*/ 198 h 202"/>
                <a:gd name="T8" fmla="*/ 96 w 141"/>
                <a:gd name="T9" fmla="*/ 184 h 202"/>
                <a:gd name="T10" fmla="*/ 58 w 141"/>
                <a:gd name="T11" fmla="*/ 202 h 202"/>
                <a:gd name="T12" fmla="*/ 0 w 141"/>
                <a:gd name="T13" fmla="*/ 132 h 202"/>
                <a:gd name="T14" fmla="*/ 68 w 141"/>
                <a:gd name="T15" fmla="*/ 58 h 202"/>
                <a:gd name="T16" fmla="*/ 96 w 141"/>
                <a:gd name="T17" fmla="*/ 63 h 202"/>
                <a:gd name="T18" fmla="*/ 96 w 141"/>
                <a:gd name="T19" fmla="*/ 5 h 202"/>
                <a:gd name="T20" fmla="*/ 75 w 141"/>
                <a:gd name="T21" fmla="*/ 92 h 202"/>
                <a:gd name="T22" fmla="*/ 45 w 141"/>
                <a:gd name="T23" fmla="*/ 130 h 202"/>
                <a:gd name="T24" fmla="*/ 73 w 141"/>
                <a:gd name="T25" fmla="*/ 167 h 202"/>
                <a:gd name="T26" fmla="*/ 96 w 141"/>
                <a:gd name="T27" fmla="*/ 157 h 202"/>
                <a:gd name="T28" fmla="*/ 96 w 141"/>
                <a:gd name="T29" fmla="*/ 98 h 202"/>
                <a:gd name="T30" fmla="*/ 75 w 141"/>
                <a:gd name="T31" fmla="*/ 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202">
                  <a:moveTo>
                    <a:pt x="96" y="5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41" y="198"/>
                    <a:pt x="141" y="198"/>
                    <a:pt x="141" y="198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96" y="198"/>
                    <a:pt x="96" y="186"/>
                    <a:pt x="96" y="184"/>
                  </a:cubicBezTo>
                  <a:cubicBezTo>
                    <a:pt x="87" y="193"/>
                    <a:pt x="75" y="202"/>
                    <a:pt x="58" y="202"/>
                  </a:cubicBezTo>
                  <a:cubicBezTo>
                    <a:pt x="24" y="202"/>
                    <a:pt x="0" y="175"/>
                    <a:pt x="0" y="132"/>
                  </a:cubicBezTo>
                  <a:cubicBezTo>
                    <a:pt x="0" y="87"/>
                    <a:pt x="31" y="58"/>
                    <a:pt x="68" y="58"/>
                  </a:cubicBezTo>
                  <a:cubicBezTo>
                    <a:pt x="78" y="58"/>
                    <a:pt x="87" y="60"/>
                    <a:pt x="96" y="63"/>
                  </a:cubicBezTo>
                  <a:lnTo>
                    <a:pt x="96" y="5"/>
                  </a:lnTo>
                  <a:close/>
                  <a:moveTo>
                    <a:pt x="75" y="92"/>
                  </a:moveTo>
                  <a:cubicBezTo>
                    <a:pt x="56" y="92"/>
                    <a:pt x="45" y="107"/>
                    <a:pt x="45" y="130"/>
                  </a:cubicBezTo>
                  <a:cubicBezTo>
                    <a:pt x="45" y="153"/>
                    <a:pt x="56" y="167"/>
                    <a:pt x="73" y="167"/>
                  </a:cubicBezTo>
                  <a:cubicBezTo>
                    <a:pt x="83" y="167"/>
                    <a:pt x="90" y="163"/>
                    <a:pt x="96" y="157"/>
                  </a:cubicBezTo>
                  <a:cubicBezTo>
                    <a:pt x="96" y="158"/>
                    <a:pt x="96" y="98"/>
                    <a:pt x="96" y="98"/>
                  </a:cubicBezTo>
                  <a:cubicBezTo>
                    <a:pt x="91" y="94"/>
                    <a:pt x="83" y="92"/>
                    <a:pt x="75" y="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6E29B42-FC69-4BFA-808D-B0DBC16748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10163" y="4324350"/>
              <a:ext cx="430213" cy="471488"/>
            </a:xfrm>
            <a:custGeom>
              <a:avLst/>
              <a:gdLst>
                <a:gd name="T0" fmla="*/ 44 w 133"/>
                <a:gd name="T1" fmla="*/ 83 h 144"/>
                <a:gd name="T2" fmla="*/ 80 w 133"/>
                <a:gd name="T3" fmla="*/ 112 h 144"/>
                <a:gd name="T4" fmla="*/ 124 w 133"/>
                <a:gd name="T5" fmla="*/ 99 h 144"/>
                <a:gd name="T6" fmla="*/ 128 w 133"/>
                <a:gd name="T7" fmla="*/ 133 h 144"/>
                <a:gd name="T8" fmla="*/ 76 w 133"/>
                <a:gd name="T9" fmla="*/ 144 h 144"/>
                <a:gd name="T10" fmla="*/ 0 w 133"/>
                <a:gd name="T11" fmla="*/ 73 h 144"/>
                <a:gd name="T12" fmla="*/ 73 w 133"/>
                <a:gd name="T13" fmla="*/ 0 h 144"/>
                <a:gd name="T14" fmla="*/ 133 w 133"/>
                <a:gd name="T15" fmla="*/ 57 h 144"/>
                <a:gd name="T16" fmla="*/ 130 w 133"/>
                <a:gd name="T17" fmla="*/ 81 h 144"/>
                <a:gd name="T18" fmla="*/ 44 w 133"/>
                <a:gd name="T19" fmla="*/ 83 h 144"/>
                <a:gd name="T20" fmla="*/ 91 w 133"/>
                <a:gd name="T21" fmla="*/ 60 h 144"/>
                <a:gd name="T22" fmla="*/ 91 w 133"/>
                <a:gd name="T23" fmla="*/ 57 h 144"/>
                <a:gd name="T24" fmla="*/ 70 w 133"/>
                <a:gd name="T25" fmla="*/ 31 h 144"/>
                <a:gd name="T26" fmla="*/ 44 w 133"/>
                <a:gd name="T27" fmla="*/ 60 h 144"/>
                <a:gd name="T28" fmla="*/ 91 w 133"/>
                <a:gd name="T29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44">
                  <a:moveTo>
                    <a:pt x="44" y="83"/>
                  </a:moveTo>
                  <a:cubicBezTo>
                    <a:pt x="45" y="101"/>
                    <a:pt x="58" y="112"/>
                    <a:pt x="80" y="112"/>
                  </a:cubicBezTo>
                  <a:cubicBezTo>
                    <a:pt x="95" y="112"/>
                    <a:pt x="110" y="106"/>
                    <a:pt x="124" y="99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15" y="140"/>
                    <a:pt x="95" y="144"/>
                    <a:pt x="76" y="144"/>
                  </a:cubicBezTo>
                  <a:cubicBezTo>
                    <a:pt x="30" y="144"/>
                    <a:pt x="0" y="119"/>
                    <a:pt x="0" y="73"/>
                  </a:cubicBezTo>
                  <a:cubicBezTo>
                    <a:pt x="0" y="29"/>
                    <a:pt x="30" y="0"/>
                    <a:pt x="73" y="0"/>
                  </a:cubicBezTo>
                  <a:cubicBezTo>
                    <a:pt x="112" y="0"/>
                    <a:pt x="133" y="23"/>
                    <a:pt x="133" y="57"/>
                  </a:cubicBezTo>
                  <a:cubicBezTo>
                    <a:pt x="133" y="64"/>
                    <a:pt x="132" y="75"/>
                    <a:pt x="130" y="81"/>
                  </a:cubicBezTo>
                  <a:cubicBezTo>
                    <a:pt x="44" y="83"/>
                    <a:pt x="44" y="83"/>
                    <a:pt x="44" y="83"/>
                  </a:cubicBezTo>
                  <a:close/>
                  <a:moveTo>
                    <a:pt x="91" y="60"/>
                  </a:moveTo>
                  <a:cubicBezTo>
                    <a:pt x="91" y="59"/>
                    <a:pt x="91" y="58"/>
                    <a:pt x="91" y="57"/>
                  </a:cubicBezTo>
                  <a:cubicBezTo>
                    <a:pt x="91" y="41"/>
                    <a:pt x="84" y="31"/>
                    <a:pt x="70" y="31"/>
                  </a:cubicBezTo>
                  <a:cubicBezTo>
                    <a:pt x="55" y="31"/>
                    <a:pt x="46" y="45"/>
                    <a:pt x="44" y="60"/>
                  </a:cubicBezTo>
                  <a:lnTo>
                    <a:pt x="91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1AD6AA5-C04C-4A73-AC06-48D4D758F8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6438" y="4117975"/>
              <a:ext cx="366713" cy="665163"/>
            </a:xfrm>
            <a:custGeom>
              <a:avLst/>
              <a:gdLst>
                <a:gd name="T0" fmla="*/ 105 w 113"/>
                <a:gd name="T1" fmla="*/ 44 h 203"/>
                <a:gd name="T2" fmla="*/ 82 w 113"/>
                <a:gd name="T3" fmla="*/ 39 h 203"/>
                <a:gd name="T4" fmla="*/ 66 w 113"/>
                <a:gd name="T5" fmla="*/ 59 h 203"/>
                <a:gd name="T6" fmla="*/ 66 w 113"/>
                <a:gd name="T7" fmla="*/ 69 h 203"/>
                <a:gd name="T8" fmla="*/ 104 w 113"/>
                <a:gd name="T9" fmla="*/ 69 h 203"/>
                <a:gd name="T10" fmla="*/ 103 w 113"/>
                <a:gd name="T11" fmla="*/ 105 h 203"/>
                <a:gd name="T12" fmla="*/ 68 w 113"/>
                <a:gd name="T13" fmla="*/ 105 h 203"/>
                <a:gd name="T14" fmla="*/ 68 w 113"/>
                <a:gd name="T15" fmla="*/ 203 h 203"/>
                <a:gd name="T16" fmla="*/ 23 w 113"/>
                <a:gd name="T17" fmla="*/ 203 h 203"/>
                <a:gd name="T18" fmla="*/ 23 w 113"/>
                <a:gd name="T19" fmla="*/ 105 h 203"/>
                <a:gd name="T20" fmla="*/ 0 w 113"/>
                <a:gd name="T21" fmla="*/ 103 h 203"/>
                <a:gd name="T22" fmla="*/ 1 w 113"/>
                <a:gd name="T23" fmla="*/ 75 h 203"/>
                <a:gd name="T24" fmla="*/ 23 w 113"/>
                <a:gd name="T25" fmla="*/ 68 h 203"/>
                <a:gd name="T26" fmla="*/ 23 w 113"/>
                <a:gd name="T27" fmla="*/ 56 h 203"/>
                <a:gd name="T28" fmla="*/ 77 w 113"/>
                <a:gd name="T29" fmla="*/ 0 h 203"/>
                <a:gd name="T30" fmla="*/ 113 w 113"/>
                <a:gd name="T31" fmla="*/ 7 h 203"/>
                <a:gd name="T32" fmla="*/ 105 w 113"/>
                <a:gd name="T33" fmla="*/ 4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203">
                  <a:moveTo>
                    <a:pt x="105" y="44"/>
                  </a:moveTo>
                  <a:cubicBezTo>
                    <a:pt x="98" y="41"/>
                    <a:pt x="91" y="39"/>
                    <a:pt x="82" y="39"/>
                  </a:cubicBezTo>
                  <a:cubicBezTo>
                    <a:pt x="70" y="39"/>
                    <a:pt x="66" y="45"/>
                    <a:pt x="66" y="5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03" y="105"/>
                    <a:pt x="103" y="105"/>
                    <a:pt x="103" y="105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8" y="203"/>
                    <a:pt x="68" y="203"/>
                    <a:pt x="68" y="203"/>
                  </a:cubicBezTo>
                  <a:cubicBezTo>
                    <a:pt x="23" y="203"/>
                    <a:pt x="23" y="203"/>
                    <a:pt x="23" y="203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5" y="17"/>
                    <a:pt x="42" y="0"/>
                    <a:pt x="77" y="0"/>
                  </a:cubicBezTo>
                  <a:cubicBezTo>
                    <a:pt x="93" y="0"/>
                    <a:pt x="106" y="4"/>
                    <a:pt x="113" y="7"/>
                  </a:cubicBezTo>
                  <a:cubicBezTo>
                    <a:pt x="113" y="7"/>
                    <a:pt x="105" y="44"/>
                    <a:pt x="105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00092D0-CD48-4ADC-A164-473CBF3F2B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89663" y="4324350"/>
              <a:ext cx="323850" cy="458788"/>
            </a:xfrm>
            <a:custGeom>
              <a:avLst/>
              <a:gdLst>
                <a:gd name="T0" fmla="*/ 45 w 100"/>
                <a:gd name="T1" fmla="*/ 140 h 140"/>
                <a:gd name="T2" fmla="*/ 0 w 100"/>
                <a:gd name="T3" fmla="*/ 140 h 140"/>
                <a:gd name="T4" fmla="*/ 0 w 100"/>
                <a:gd name="T5" fmla="*/ 7 h 140"/>
                <a:gd name="T6" fmla="*/ 45 w 100"/>
                <a:gd name="T7" fmla="*/ 1 h 140"/>
                <a:gd name="T8" fmla="*/ 45 w 100"/>
                <a:gd name="T9" fmla="*/ 21 h 140"/>
                <a:gd name="T10" fmla="*/ 78 w 100"/>
                <a:gd name="T11" fmla="*/ 0 h 140"/>
                <a:gd name="T12" fmla="*/ 100 w 100"/>
                <a:gd name="T13" fmla="*/ 6 h 140"/>
                <a:gd name="T14" fmla="*/ 91 w 100"/>
                <a:gd name="T15" fmla="*/ 45 h 140"/>
                <a:gd name="T16" fmla="*/ 74 w 100"/>
                <a:gd name="T17" fmla="*/ 41 h 140"/>
                <a:gd name="T18" fmla="*/ 45 w 100"/>
                <a:gd name="T19" fmla="*/ 61 h 140"/>
                <a:gd name="T20" fmla="*/ 45 w 100"/>
                <a:gd name="T21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140">
                  <a:moveTo>
                    <a:pt x="45" y="14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53" y="7"/>
                    <a:pt x="64" y="0"/>
                    <a:pt x="78" y="0"/>
                  </a:cubicBezTo>
                  <a:cubicBezTo>
                    <a:pt x="85" y="0"/>
                    <a:pt x="93" y="2"/>
                    <a:pt x="100" y="6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86" y="43"/>
                    <a:pt x="80" y="41"/>
                    <a:pt x="74" y="41"/>
                  </a:cubicBezTo>
                  <a:cubicBezTo>
                    <a:pt x="63" y="41"/>
                    <a:pt x="53" y="47"/>
                    <a:pt x="45" y="61"/>
                  </a:cubicBezTo>
                  <a:lnTo>
                    <a:pt x="45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D1D35C2-456D-4ECA-AA36-2D3908CA38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35738" y="4324350"/>
              <a:ext cx="430213" cy="471488"/>
            </a:xfrm>
            <a:custGeom>
              <a:avLst/>
              <a:gdLst>
                <a:gd name="T0" fmla="*/ 44 w 133"/>
                <a:gd name="T1" fmla="*/ 83 h 144"/>
                <a:gd name="T2" fmla="*/ 80 w 133"/>
                <a:gd name="T3" fmla="*/ 112 h 144"/>
                <a:gd name="T4" fmla="*/ 124 w 133"/>
                <a:gd name="T5" fmla="*/ 99 h 144"/>
                <a:gd name="T6" fmla="*/ 129 w 133"/>
                <a:gd name="T7" fmla="*/ 133 h 144"/>
                <a:gd name="T8" fmla="*/ 76 w 133"/>
                <a:gd name="T9" fmla="*/ 144 h 144"/>
                <a:gd name="T10" fmla="*/ 0 w 133"/>
                <a:gd name="T11" fmla="*/ 73 h 144"/>
                <a:gd name="T12" fmla="*/ 74 w 133"/>
                <a:gd name="T13" fmla="*/ 0 h 144"/>
                <a:gd name="T14" fmla="*/ 133 w 133"/>
                <a:gd name="T15" fmla="*/ 57 h 144"/>
                <a:gd name="T16" fmla="*/ 130 w 133"/>
                <a:gd name="T17" fmla="*/ 81 h 144"/>
                <a:gd name="T18" fmla="*/ 44 w 133"/>
                <a:gd name="T19" fmla="*/ 83 h 144"/>
                <a:gd name="T20" fmla="*/ 91 w 133"/>
                <a:gd name="T21" fmla="*/ 60 h 144"/>
                <a:gd name="T22" fmla="*/ 91 w 133"/>
                <a:gd name="T23" fmla="*/ 57 h 144"/>
                <a:gd name="T24" fmla="*/ 71 w 133"/>
                <a:gd name="T25" fmla="*/ 31 h 144"/>
                <a:gd name="T26" fmla="*/ 44 w 133"/>
                <a:gd name="T27" fmla="*/ 60 h 144"/>
                <a:gd name="T28" fmla="*/ 91 w 133"/>
                <a:gd name="T29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44">
                  <a:moveTo>
                    <a:pt x="44" y="83"/>
                  </a:moveTo>
                  <a:cubicBezTo>
                    <a:pt x="46" y="101"/>
                    <a:pt x="58" y="112"/>
                    <a:pt x="80" y="112"/>
                  </a:cubicBezTo>
                  <a:cubicBezTo>
                    <a:pt x="95" y="112"/>
                    <a:pt x="111" y="106"/>
                    <a:pt x="124" y="99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15" y="140"/>
                    <a:pt x="96" y="144"/>
                    <a:pt x="76" y="144"/>
                  </a:cubicBezTo>
                  <a:cubicBezTo>
                    <a:pt x="30" y="144"/>
                    <a:pt x="0" y="119"/>
                    <a:pt x="0" y="73"/>
                  </a:cubicBezTo>
                  <a:cubicBezTo>
                    <a:pt x="0" y="29"/>
                    <a:pt x="30" y="0"/>
                    <a:pt x="74" y="0"/>
                  </a:cubicBezTo>
                  <a:cubicBezTo>
                    <a:pt x="112" y="0"/>
                    <a:pt x="133" y="23"/>
                    <a:pt x="133" y="57"/>
                  </a:cubicBezTo>
                  <a:cubicBezTo>
                    <a:pt x="133" y="64"/>
                    <a:pt x="132" y="75"/>
                    <a:pt x="130" y="81"/>
                  </a:cubicBezTo>
                  <a:cubicBezTo>
                    <a:pt x="44" y="83"/>
                    <a:pt x="44" y="83"/>
                    <a:pt x="44" y="83"/>
                  </a:cubicBezTo>
                  <a:close/>
                  <a:moveTo>
                    <a:pt x="91" y="60"/>
                  </a:moveTo>
                  <a:cubicBezTo>
                    <a:pt x="91" y="59"/>
                    <a:pt x="91" y="58"/>
                    <a:pt x="91" y="57"/>
                  </a:cubicBezTo>
                  <a:cubicBezTo>
                    <a:pt x="91" y="41"/>
                    <a:pt x="85" y="31"/>
                    <a:pt x="71" y="31"/>
                  </a:cubicBezTo>
                  <a:cubicBezTo>
                    <a:pt x="55" y="31"/>
                    <a:pt x="46" y="45"/>
                    <a:pt x="44" y="60"/>
                  </a:cubicBezTo>
                  <a:lnTo>
                    <a:pt x="91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08E109E-53DB-4796-BDC9-65C72F8500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24688" y="4324350"/>
              <a:ext cx="431800" cy="471488"/>
            </a:xfrm>
            <a:custGeom>
              <a:avLst/>
              <a:gdLst>
                <a:gd name="T0" fmla="*/ 44 w 133"/>
                <a:gd name="T1" fmla="*/ 83 h 144"/>
                <a:gd name="T2" fmla="*/ 80 w 133"/>
                <a:gd name="T3" fmla="*/ 112 h 144"/>
                <a:gd name="T4" fmla="*/ 125 w 133"/>
                <a:gd name="T5" fmla="*/ 99 h 144"/>
                <a:gd name="T6" fmla="*/ 129 w 133"/>
                <a:gd name="T7" fmla="*/ 133 h 144"/>
                <a:gd name="T8" fmla="*/ 76 w 133"/>
                <a:gd name="T9" fmla="*/ 144 h 144"/>
                <a:gd name="T10" fmla="*/ 0 w 133"/>
                <a:gd name="T11" fmla="*/ 73 h 144"/>
                <a:gd name="T12" fmla="*/ 74 w 133"/>
                <a:gd name="T13" fmla="*/ 0 h 144"/>
                <a:gd name="T14" fmla="*/ 133 w 133"/>
                <a:gd name="T15" fmla="*/ 57 h 144"/>
                <a:gd name="T16" fmla="*/ 131 w 133"/>
                <a:gd name="T17" fmla="*/ 81 h 144"/>
                <a:gd name="T18" fmla="*/ 44 w 133"/>
                <a:gd name="T19" fmla="*/ 83 h 144"/>
                <a:gd name="T20" fmla="*/ 92 w 133"/>
                <a:gd name="T21" fmla="*/ 60 h 144"/>
                <a:gd name="T22" fmla="*/ 92 w 133"/>
                <a:gd name="T23" fmla="*/ 57 h 144"/>
                <a:gd name="T24" fmla="*/ 71 w 133"/>
                <a:gd name="T25" fmla="*/ 31 h 144"/>
                <a:gd name="T26" fmla="*/ 45 w 133"/>
                <a:gd name="T27" fmla="*/ 60 h 144"/>
                <a:gd name="T28" fmla="*/ 92 w 133"/>
                <a:gd name="T29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44">
                  <a:moveTo>
                    <a:pt x="44" y="83"/>
                  </a:moveTo>
                  <a:cubicBezTo>
                    <a:pt x="46" y="101"/>
                    <a:pt x="58" y="112"/>
                    <a:pt x="80" y="112"/>
                  </a:cubicBezTo>
                  <a:cubicBezTo>
                    <a:pt x="95" y="112"/>
                    <a:pt x="111" y="106"/>
                    <a:pt x="125" y="99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15" y="140"/>
                    <a:pt x="96" y="144"/>
                    <a:pt x="76" y="144"/>
                  </a:cubicBezTo>
                  <a:cubicBezTo>
                    <a:pt x="30" y="144"/>
                    <a:pt x="0" y="119"/>
                    <a:pt x="0" y="73"/>
                  </a:cubicBezTo>
                  <a:cubicBezTo>
                    <a:pt x="0" y="29"/>
                    <a:pt x="31" y="0"/>
                    <a:pt x="74" y="0"/>
                  </a:cubicBezTo>
                  <a:cubicBezTo>
                    <a:pt x="112" y="0"/>
                    <a:pt x="133" y="23"/>
                    <a:pt x="133" y="57"/>
                  </a:cubicBezTo>
                  <a:cubicBezTo>
                    <a:pt x="133" y="64"/>
                    <a:pt x="132" y="75"/>
                    <a:pt x="131" y="81"/>
                  </a:cubicBezTo>
                  <a:cubicBezTo>
                    <a:pt x="44" y="83"/>
                    <a:pt x="44" y="83"/>
                    <a:pt x="44" y="83"/>
                  </a:cubicBezTo>
                  <a:close/>
                  <a:moveTo>
                    <a:pt x="92" y="60"/>
                  </a:moveTo>
                  <a:cubicBezTo>
                    <a:pt x="92" y="59"/>
                    <a:pt x="92" y="58"/>
                    <a:pt x="92" y="57"/>
                  </a:cubicBezTo>
                  <a:cubicBezTo>
                    <a:pt x="92" y="41"/>
                    <a:pt x="85" y="31"/>
                    <a:pt x="71" y="31"/>
                  </a:cubicBezTo>
                  <a:cubicBezTo>
                    <a:pt x="55" y="31"/>
                    <a:pt x="46" y="45"/>
                    <a:pt x="45" y="60"/>
                  </a:cubicBezTo>
                  <a:lnTo>
                    <a:pt x="92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E558AC58-8290-401A-A9CE-04998FB5B7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518400" y="4133850"/>
              <a:ext cx="455613" cy="661988"/>
            </a:xfrm>
            <a:custGeom>
              <a:avLst/>
              <a:gdLst>
                <a:gd name="T0" fmla="*/ 96 w 141"/>
                <a:gd name="T1" fmla="*/ 5 h 202"/>
                <a:gd name="T2" fmla="*/ 141 w 141"/>
                <a:gd name="T3" fmla="*/ 0 h 202"/>
                <a:gd name="T4" fmla="*/ 141 w 141"/>
                <a:gd name="T5" fmla="*/ 198 h 202"/>
                <a:gd name="T6" fmla="*/ 96 w 141"/>
                <a:gd name="T7" fmla="*/ 198 h 202"/>
                <a:gd name="T8" fmla="*/ 96 w 141"/>
                <a:gd name="T9" fmla="*/ 184 h 202"/>
                <a:gd name="T10" fmla="*/ 58 w 141"/>
                <a:gd name="T11" fmla="*/ 202 h 202"/>
                <a:gd name="T12" fmla="*/ 0 w 141"/>
                <a:gd name="T13" fmla="*/ 132 h 202"/>
                <a:gd name="T14" fmla="*/ 68 w 141"/>
                <a:gd name="T15" fmla="*/ 58 h 202"/>
                <a:gd name="T16" fmla="*/ 96 w 141"/>
                <a:gd name="T17" fmla="*/ 63 h 202"/>
                <a:gd name="T18" fmla="*/ 96 w 141"/>
                <a:gd name="T19" fmla="*/ 5 h 202"/>
                <a:gd name="T20" fmla="*/ 75 w 141"/>
                <a:gd name="T21" fmla="*/ 92 h 202"/>
                <a:gd name="T22" fmla="*/ 45 w 141"/>
                <a:gd name="T23" fmla="*/ 130 h 202"/>
                <a:gd name="T24" fmla="*/ 73 w 141"/>
                <a:gd name="T25" fmla="*/ 167 h 202"/>
                <a:gd name="T26" fmla="*/ 96 w 141"/>
                <a:gd name="T27" fmla="*/ 157 h 202"/>
                <a:gd name="T28" fmla="*/ 96 w 141"/>
                <a:gd name="T29" fmla="*/ 98 h 202"/>
                <a:gd name="T30" fmla="*/ 75 w 141"/>
                <a:gd name="T31" fmla="*/ 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202">
                  <a:moveTo>
                    <a:pt x="96" y="5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41" y="198"/>
                    <a:pt x="141" y="198"/>
                    <a:pt x="141" y="198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96" y="198"/>
                    <a:pt x="96" y="186"/>
                    <a:pt x="96" y="184"/>
                  </a:cubicBezTo>
                  <a:cubicBezTo>
                    <a:pt x="87" y="193"/>
                    <a:pt x="75" y="202"/>
                    <a:pt x="58" y="202"/>
                  </a:cubicBezTo>
                  <a:cubicBezTo>
                    <a:pt x="24" y="202"/>
                    <a:pt x="0" y="175"/>
                    <a:pt x="0" y="132"/>
                  </a:cubicBezTo>
                  <a:cubicBezTo>
                    <a:pt x="0" y="87"/>
                    <a:pt x="31" y="58"/>
                    <a:pt x="68" y="58"/>
                  </a:cubicBezTo>
                  <a:cubicBezTo>
                    <a:pt x="78" y="58"/>
                    <a:pt x="87" y="60"/>
                    <a:pt x="96" y="63"/>
                  </a:cubicBezTo>
                  <a:lnTo>
                    <a:pt x="96" y="5"/>
                  </a:lnTo>
                  <a:close/>
                  <a:moveTo>
                    <a:pt x="75" y="92"/>
                  </a:moveTo>
                  <a:cubicBezTo>
                    <a:pt x="56" y="92"/>
                    <a:pt x="45" y="107"/>
                    <a:pt x="45" y="130"/>
                  </a:cubicBezTo>
                  <a:cubicBezTo>
                    <a:pt x="45" y="153"/>
                    <a:pt x="56" y="167"/>
                    <a:pt x="73" y="167"/>
                  </a:cubicBezTo>
                  <a:cubicBezTo>
                    <a:pt x="83" y="167"/>
                    <a:pt x="90" y="163"/>
                    <a:pt x="96" y="157"/>
                  </a:cubicBezTo>
                  <a:cubicBezTo>
                    <a:pt x="96" y="158"/>
                    <a:pt x="96" y="98"/>
                    <a:pt x="96" y="98"/>
                  </a:cubicBezTo>
                  <a:cubicBezTo>
                    <a:pt x="91" y="94"/>
                    <a:pt x="84" y="92"/>
                    <a:pt x="75" y="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AF86308-5C5B-4760-B6CC-90DBBE63994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54975" y="4324350"/>
              <a:ext cx="474663" cy="476250"/>
            </a:xfrm>
            <a:custGeom>
              <a:avLst/>
              <a:gdLst>
                <a:gd name="T0" fmla="*/ 72 w 146"/>
                <a:gd name="T1" fmla="*/ 145 h 145"/>
                <a:gd name="T2" fmla="*/ 0 w 146"/>
                <a:gd name="T3" fmla="*/ 73 h 145"/>
                <a:gd name="T4" fmla="*/ 74 w 146"/>
                <a:gd name="T5" fmla="*/ 0 h 145"/>
                <a:gd name="T6" fmla="*/ 146 w 146"/>
                <a:gd name="T7" fmla="*/ 72 h 145"/>
                <a:gd name="T8" fmla="*/ 72 w 146"/>
                <a:gd name="T9" fmla="*/ 145 h 145"/>
                <a:gd name="T10" fmla="*/ 73 w 146"/>
                <a:gd name="T11" fmla="*/ 34 h 145"/>
                <a:gd name="T12" fmla="*/ 45 w 146"/>
                <a:gd name="T13" fmla="*/ 73 h 145"/>
                <a:gd name="T14" fmla="*/ 73 w 146"/>
                <a:gd name="T15" fmla="*/ 110 h 145"/>
                <a:gd name="T16" fmla="*/ 101 w 146"/>
                <a:gd name="T17" fmla="*/ 72 h 145"/>
                <a:gd name="T18" fmla="*/ 73 w 146"/>
                <a:gd name="T19" fmla="*/ 3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5">
                  <a:moveTo>
                    <a:pt x="72" y="145"/>
                  </a:moveTo>
                  <a:cubicBezTo>
                    <a:pt x="31" y="145"/>
                    <a:pt x="0" y="119"/>
                    <a:pt x="0" y="73"/>
                  </a:cubicBezTo>
                  <a:cubicBezTo>
                    <a:pt x="0" y="27"/>
                    <a:pt x="33" y="0"/>
                    <a:pt x="74" y="0"/>
                  </a:cubicBezTo>
                  <a:cubicBezTo>
                    <a:pt x="115" y="0"/>
                    <a:pt x="146" y="26"/>
                    <a:pt x="146" y="72"/>
                  </a:cubicBezTo>
                  <a:cubicBezTo>
                    <a:pt x="146" y="118"/>
                    <a:pt x="113" y="145"/>
                    <a:pt x="72" y="145"/>
                  </a:cubicBezTo>
                  <a:close/>
                  <a:moveTo>
                    <a:pt x="73" y="34"/>
                  </a:moveTo>
                  <a:cubicBezTo>
                    <a:pt x="54" y="34"/>
                    <a:pt x="45" y="49"/>
                    <a:pt x="45" y="73"/>
                  </a:cubicBezTo>
                  <a:cubicBezTo>
                    <a:pt x="45" y="96"/>
                    <a:pt x="55" y="110"/>
                    <a:pt x="73" y="110"/>
                  </a:cubicBezTo>
                  <a:cubicBezTo>
                    <a:pt x="91" y="110"/>
                    <a:pt x="101" y="96"/>
                    <a:pt x="101" y="72"/>
                  </a:cubicBezTo>
                  <a:cubicBezTo>
                    <a:pt x="101" y="50"/>
                    <a:pt x="91" y="34"/>
                    <a:pt x="73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EED882EC-8631-4A8B-A723-392C79704F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10600" y="4324350"/>
              <a:ext cx="695325" cy="458788"/>
            </a:xfrm>
            <a:custGeom>
              <a:avLst/>
              <a:gdLst>
                <a:gd name="T0" fmla="*/ 170 w 215"/>
                <a:gd name="T1" fmla="*/ 140 h 140"/>
                <a:gd name="T2" fmla="*/ 170 w 215"/>
                <a:gd name="T3" fmla="*/ 60 h 140"/>
                <a:gd name="T4" fmla="*/ 152 w 215"/>
                <a:gd name="T5" fmla="*/ 38 h 140"/>
                <a:gd name="T6" fmla="*/ 130 w 215"/>
                <a:gd name="T7" fmla="*/ 47 h 140"/>
                <a:gd name="T8" fmla="*/ 130 w 215"/>
                <a:gd name="T9" fmla="*/ 55 h 140"/>
                <a:gd name="T10" fmla="*/ 130 w 215"/>
                <a:gd name="T11" fmla="*/ 140 h 140"/>
                <a:gd name="T12" fmla="*/ 85 w 215"/>
                <a:gd name="T13" fmla="*/ 140 h 140"/>
                <a:gd name="T14" fmla="*/ 85 w 215"/>
                <a:gd name="T15" fmla="*/ 60 h 140"/>
                <a:gd name="T16" fmla="*/ 66 w 215"/>
                <a:gd name="T17" fmla="*/ 38 h 140"/>
                <a:gd name="T18" fmla="*/ 44 w 215"/>
                <a:gd name="T19" fmla="*/ 47 h 140"/>
                <a:gd name="T20" fmla="*/ 44 w 215"/>
                <a:gd name="T21" fmla="*/ 140 h 140"/>
                <a:gd name="T22" fmla="*/ 0 w 215"/>
                <a:gd name="T23" fmla="*/ 140 h 140"/>
                <a:gd name="T24" fmla="*/ 0 w 215"/>
                <a:gd name="T25" fmla="*/ 7 h 140"/>
                <a:gd name="T26" fmla="*/ 44 w 215"/>
                <a:gd name="T27" fmla="*/ 1 h 140"/>
                <a:gd name="T28" fmla="*/ 44 w 215"/>
                <a:gd name="T29" fmla="*/ 20 h 140"/>
                <a:gd name="T30" fmla="*/ 88 w 215"/>
                <a:gd name="T31" fmla="*/ 0 h 140"/>
                <a:gd name="T32" fmla="*/ 126 w 215"/>
                <a:gd name="T33" fmla="*/ 24 h 140"/>
                <a:gd name="T34" fmla="*/ 173 w 215"/>
                <a:gd name="T35" fmla="*/ 0 h 140"/>
                <a:gd name="T36" fmla="*/ 215 w 215"/>
                <a:gd name="T37" fmla="*/ 47 h 140"/>
                <a:gd name="T38" fmla="*/ 215 w 215"/>
                <a:gd name="T39" fmla="*/ 140 h 140"/>
                <a:gd name="T40" fmla="*/ 170 w 215"/>
                <a:gd name="T41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5" h="140">
                  <a:moveTo>
                    <a:pt x="170" y="140"/>
                  </a:moveTo>
                  <a:cubicBezTo>
                    <a:pt x="170" y="60"/>
                    <a:pt x="170" y="60"/>
                    <a:pt x="170" y="60"/>
                  </a:cubicBezTo>
                  <a:cubicBezTo>
                    <a:pt x="170" y="44"/>
                    <a:pt x="163" y="38"/>
                    <a:pt x="152" y="38"/>
                  </a:cubicBezTo>
                  <a:cubicBezTo>
                    <a:pt x="143" y="38"/>
                    <a:pt x="135" y="43"/>
                    <a:pt x="130" y="47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44"/>
                    <a:pt x="78" y="38"/>
                    <a:pt x="66" y="38"/>
                  </a:cubicBezTo>
                  <a:cubicBezTo>
                    <a:pt x="57" y="38"/>
                    <a:pt x="50" y="42"/>
                    <a:pt x="44" y="47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20"/>
                    <a:pt x="44" y="20"/>
                  </a:cubicBezTo>
                  <a:cubicBezTo>
                    <a:pt x="56" y="8"/>
                    <a:pt x="70" y="0"/>
                    <a:pt x="88" y="0"/>
                  </a:cubicBezTo>
                  <a:cubicBezTo>
                    <a:pt x="105" y="0"/>
                    <a:pt x="120" y="9"/>
                    <a:pt x="126" y="24"/>
                  </a:cubicBezTo>
                  <a:cubicBezTo>
                    <a:pt x="139" y="10"/>
                    <a:pt x="155" y="0"/>
                    <a:pt x="173" y="0"/>
                  </a:cubicBezTo>
                  <a:cubicBezTo>
                    <a:pt x="199" y="0"/>
                    <a:pt x="215" y="18"/>
                    <a:pt x="215" y="47"/>
                  </a:cubicBezTo>
                  <a:cubicBezTo>
                    <a:pt x="215" y="140"/>
                    <a:pt x="215" y="140"/>
                    <a:pt x="215" y="140"/>
                  </a:cubicBezTo>
                  <a:lnTo>
                    <a:pt x="170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7296A096-38D6-4836-8325-F340BB578A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01175" y="4625975"/>
              <a:ext cx="177800" cy="1746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CE8597-029E-4600-A487-129576E234EC}"/>
              </a:ext>
            </a:extLst>
          </p:cNvPr>
          <p:cNvGrpSpPr/>
          <p:nvPr userDrawn="1"/>
        </p:nvGrpSpPr>
        <p:grpSpPr>
          <a:xfrm>
            <a:off x="2198878" y="203961"/>
            <a:ext cx="21804122" cy="2158239"/>
            <a:chOff x="838200" y="4117975"/>
            <a:chExt cx="8740775" cy="865188"/>
          </a:xfrm>
          <a:solidFill>
            <a:schemeClr val="accent2"/>
          </a:solidFill>
          <a:effectLst>
            <a:outerShdw blurRad="152400" sx="102000" sy="102000" algn="ctr" rotWithShape="0">
              <a:prstClr val="black">
                <a:alpha val="14000"/>
              </a:prstClr>
            </a:outerShdw>
          </a:effectLst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59E3F3E3-B953-4EEC-8D9A-E39A71621A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8200" y="4186238"/>
              <a:ext cx="858838" cy="596900"/>
            </a:xfrm>
            <a:custGeom>
              <a:avLst/>
              <a:gdLst>
                <a:gd name="T0" fmla="*/ 198 w 541"/>
                <a:gd name="T1" fmla="*/ 376 h 376"/>
                <a:gd name="T2" fmla="*/ 100 w 541"/>
                <a:gd name="T3" fmla="*/ 376 h 376"/>
                <a:gd name="T4" fmla="*/ 0 w 541"/>
                <a:gd name="T5" fmla="*/ 0 h 376"/>
                <a:gd name="T6" fmla="*/ 102 w 541"/>
                <a:gd name="T7" fmla="*/ 0 h 376"/>
                <a:gd name="T8" fmla="*/ 151 w 541"/>
                <a:gd name="T9" fmla="*/ 267 h 376"/>
                <a:gd name="T10" fmla="*/ 218 w 541"/>
                <a:gd name="T11" fmla="*/ 0 h 376"/>
                <a:gd name="T12" fmla="*/ 327 w 541"/>
                <a:gd name="T13" fmla="*/ 0 h 376"/>
                <a:gd name="T14" fmla="*/ 394 w 541"/>
                <a:gd name="T15" fmla="*/ 267 h 376"/>
                <a:gd name="T16" fmla="*/ 445 w 541"/>
                <a:gd name="T17" fmla="*/ 0 h 376"/>
                <a:gd name="T18" fmla="*/ 541 w 541"/>
                <a:gd name="T19" fmla="*/ 0 h 376"/>
                <a:gd name="T20" fmla="*/ 443 w 541"/>
                <a:gd name="T21" fmla="*/ 376 h 376"/>
                <a:gd name="T22" fmla="*/ 343 w 541"/>
                <a:gd name="T23" fmla="*/ 376 h 376"/>
                <a:gd name="T24" fmla="*/ 272 w 541"/>
                <a:gd name="T25" fmla="*/ 108 h 376"/>
                <a:gd name="T26" fmla="*/ 198 w 541"/>
                <a:gd name="T27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1" h="376">
                  <a:moveTo>
                    <a:pt x="198" y="376"/>
                  </a:moveTo>
                  <a:lnTo>
                    <a:pt x="100" y="376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51" y="267"/>
                  </a:lnTo>
                  <a:lnTo>
                    <a:pt x="218" y="0"/>
                  </a:lnTo>
                  <a:lnTo>
                    <a:pt x="327" y="0"/>
                  </a:lnTo>
                  <a:lnTo>
                    <a:pt x="394" y="267"/>
                  </a:lnTo>
                  <a:lnTo>
                    <a:pt x="445" y="0"/>
                  </a:lnTo>
                  <a:lnTo>
                    <a:pt x="541" y="0"/>
                  </a:lnTo>
                  <a:lnTo>
                    <a:pt x="443" y="376"/>
                  </a:lnTo>
                  <a:lnTo>
                    <a:pt x="343" y="376"/>
                  </a:lnTo>
                  <a:lnTo>
                    <a:pt x="272" y="108"/>
                  </a:lnTo>
                  <a:lnTo>
                    <a:pt x="198" y="3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5EA59959-A935-49ED-AC34-C3CB1162A6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93863" y="4324350"/>
              <a:ext cx="430213" cy="471488"/>
            </a:xfrm>
            <a:custGeom>
              <a:avLst/>
              <a:gdLst>
                <a:gd name="T0" fmla="*/ 44 w 133"/>
                <a:gd name="T1" fmla="*/ 83 h 144"/>
                <a:gd name="T2" fmla="*/ 80 w 133"/>
                <a:gd name="T3" fmla="*/ 112 h 144"/>
                <a:gd name="T4" fmla="*/ 124 w 133"/>
                <a:gd name="T5" fmla="*/ 99 h 144"/>
                <a:gd name="T6" fmla="*/ 129 w 133"/>
                <a:gd name="T7" fmla="*/ 133 h 144"/>
                <a:gd name="T8" fmla="*/ 76 w 133"/>
                <a:gd name="T9" fmla="*/ 144 h 144"/>
                <a:gd name="T10" fmla="*/ 0 w 133"/>
                <a:gd name="T11" fmla="*/ 73 h 144"/>
                <a:gd name="T12" fmla="*/ 73 w 133"/>
                <a:gd name="T13" fmla="*/ 0 h 144"/>
                <a:gd name="T14" fmla="*/ 133 w 133"/>
                <a:gd name="T15" fmla="*/ 57 h 144"/>
                <a:gd name="T16" fmla="*/ 130 w 133"/>
                <a:gd name="T17" fmla="*/ 81 h 144"/>
                <a:gd name="T18" fmla="*/ 44 w 133"/>
                <a:gd name="T19" fmla="*/ 83 h 144"/>
                <a:gd name="T20" fmla="*/ 91 w 133"/>
                <a:gd name="T21" fmla="*/ 60 h 144"/>
                <a:gd name="T22" fmla="*/ 91 w 133"/>
                <a:gd name="T23" fmla="*/ 57 h 144"/>
                <a:gd name="T24" fmla="*/ 71 w 133"/>
                <a:gd name="T25" fmla="*/ 31 h 144"/>
                <a:gd name="T26" fmla="*/ 44 w 133"/>
                <a:gd name="T27" fmla="*/ 60 h 144"/>
                <a:gd name="T28" fmla="*/ 91 w 133"/>
                <a:gd name="T29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44">
                  <a:moveTo>
                    <a:pt x="44" y="83"/>
                  </a:moveTo>
                  <a:cubicBezTo>
                    <a:pt x="45" y="101"/>
                    <a:pt x="58" y="112"/>
                    <a:pt x="80" y="112"/>
                  </a:cubicBezTo>
                  <a:cubicBezTo>
                    <a:pt x="95" y="112"/>
                    <a:pt x="111" y="106"/>
                    <a:pt x="124" y="99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15" y="140"/>
                    <a:pt x="95" y="144"/>
                    <a:pt x="76" y="144"/>
                  </a:cubicBezTo>
                  <a:cubicBezTo>
                    <a:pt x="30" y="144"/>
                    <a:pt x="0" y="119"/>
                    <a:pt x="0" y="73"/>
                  </a:cubicBezTo>
                  <a:cubicBezTo>
                    <a:pt x="0" y="29"/>
                    <a:pt x="30" y="0"/>
                    <a:pt x="73" y="0"/>
                  </a:cubicBezTo>
                  <a:cubicBezTo>
                    <a:pt x="112" y="0"/>
                    <a:pt x="133" y="23"/>
                    <a:pt x="133" y="57"/>
                  </a:cubicBezTo>
                  <a:cubicBezTo>
                    <a:pt x="133" y="64"/>
                    <a:pt x="132" y="75"/>
                    <a:pt x="130" y="81"/>
                  </a:cubicBezTo>
                  <a:cubicBezTo>
                    <a:pt x="44" y="83"/>
                    <a:pt x="44" y="83"/>
                    <a:pt x="44" y="83"/>
                  </a:cubicBezTo>
                  <a:close/>
                  <a:moveTo>
                    <a:pt x="91" y="60"/>
                  </a:moveTo>
                  <a:cubicBezTo>
                    <a:pt x="91" y="59"/>
                    <a:pt x="91" y="58"/>
                    <a:pt x="91" y="57"/>
                  </a:cubicBezTo>
                  <a:cubicBezTo>
                    <a:pt x="91" y="41"/>
                    <a:pt x="85" y="31"/>
                    <a:pt x="71" y="31"/>
                  </a:cubicBezTo>
                  <a:cubicBezTo>
                    <a:pt x="55" y="31"/>
                    <a:pt x="46" y="45"/>
                    <a:pt x="44" y="60"/>
                  </a:cubicBezTo>
                  <a:lnTo>
                    <a:pt x="91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97AE9432-4873-4FDA-ADDE-45C929F6EB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22525" y="4324350"/>
              <a:ext cx="457200" cy="658813"/>
            </a:xfrm>
            <a:custGeom>
              <a:avLst/>
              <a:gdLst>
                <a:gd name="T0" fmla="*/ 83 w 141"/>
                <a:gd name="T1" fmla="*/ 0 h 201"/>
                <a:gd name="T2" fmla="*/ 141 w 141"/>
                <a:gd name="T3" fmla="*/ 71 h 201"/>
                <a:gd name="T4" fmla="*/ 73 w 141"/>
                <a:gd name="T5" fmla="*/ 144 h 201"/>
                <a:gd name="T6" fmla="*/ 45 w 141"/>
                <a:gd name="T7" fmla="*/ 140 h 201"/>
                <a:gd name="T8" fmla="*/ 45 w 141"/>
                <a:gd name="T9" fmla="*/ 201 h 201"/>
                <a:gd name="T10" fmla="*/ 0 w 141"/>
                <a:gd name="T11" fmla="*/ 201 h 201"/>
                <a:gd name="T12" fmla="*/ 0 w 141"/>
                <a:gd name="T13" fmla="*/ 7 h 201"/>
                <a:gd name="T14" fmla="*/ 45 w 141"/>
                <a:gd name="T15" fmla="*/ 1 h 201"/>
                <a:gd name="T16" fmla="*/ 45 w 141"/>
                <a:gd name="T17" fmla="*/ 19 h 201"/>
                <a:gd name="T18" fmla="*/ 83 w 141"/>
                <a:gd name="T19" fmla="*/ 0 h 201"/>
                <a:gd name="T20" fmla="*/ 45 w 141"/>
                <a:gd name="T21" fmla="*/ 105 h 201"/>
                <a:gd name="T22" fmla="*/ 66 w 141"/>
                <a:gd name="T23" fmla="*/ 111 h 201"/>
                <a:gd name="T24" fmla="*/ 96 w 141"/>
                <a:gd name="T25" fmla="*/ 73 h 201"/>
                <a:gd name="T26" fmla="*/ 68 w 141"/>
                <a:gd name="T27" fmla="*/ 36 h 201"/>
                <a:gd name="T28" fmla="*/ 45 w 141"/>
                <a:gd name="T29" fmla="*/ 45 h 201"/>
                <a:gd name="T30" fmla="*/ 45 w 141"/>
                <a:gd name="T31" fmla="*/ 10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201">
                  <a:moveTo>
                    <a:pt x="83" y="0"/>
                  </a:moveTo>
                  <a:cubicBezTo>
                    <a:pt x="117" y="0"/>
                    <a:pt x="141" y="28"/>
                    <a:pt x="141" y="71"/>
                  </a:cubicBezTo>
                  <a:cubicBezTo>
                    <a:pt x="141" y="116"/>
                    <a:pt x="110" y="144"/>
                    <a:pt x="73" y="144"/>
                  </a:cubicBezTo>
                  <a:cubicBezTo>
                    <a:pt x="64" y="144"/>
                    <a:pt x="53" y="143"/>
                    <a:pt x="45" y="140"/>
                  </a:cubicBezTo>
                  <a:cubicBezTo>
                    <a:pt x="45" y="201"/>
                    <a:pt x="45" y="201"/>
                    <a:pt x="45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8"/>
                    <a:pt x="45" y="19"/>
                  </a:cubicBezTo>
                  <a:cubicBezTo>
                    <a:pt x="53" y="10"/>
                    <a:pt x="66" y="0"/>
                    <a:pt x="83" y="0"/>
                  </a:cubicBezTo>
                  <a:close/>
                  <a:moveTo>
                    <a:pt x="45" y="105"/>
                  </a:moveTo>
                  <a:cubicBezTo>
                    <a:pt x="50" y="109"/>
                    <a:pt x="57" y="111"/>
                    <a:pt x="66" y="111"/>
                  </a:cubicBezTo>
                  <a:cubicBezTo>
                    <a:pt x="85" y="111"/>
                    <a:pt x="96" y="96"/>
                    <a:pt x="96" y="73"/>
                  </a:cubicBezTo>
                  <a:cubicBezTo>
                    <a:pt x="96" y="50"/>
                    <a:pt x="86" y="36"/>
                    <a:pt x="68" y="36"/>
                  </a:cubicBezTo>
                  <a:cubicBezTo>
                    <a:pt x="58" y="36"/>
                    <a:pt x="51" y="40"/>
                    <a:pt x="45" y="45"/>
                  </a:cubicBezTo>
                  <a:cubicBezTo>
                    <a:pt x="45" y="45"/>
                    <a:pt x="45" y="105"/>
                    <a:pt x="45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3075FAC8-493C-47DF-A4D1-0A25E8F390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0688" y="4324350"/>
              <a:ext cx="327025" cy="458788"/>
            </a:xfrm>
            <a:custGeom>
              <a:avLst/>
              <a:gdLst>
                <a:gd name="T0" fmla="*/ 45 w 101"/>
                <a:gd name="T1" fmla="*/ 140 h 140"/>
                <a:gd name="T2" fmla="*/ 0 w 101"/>
                <a:gd name="T3" fmla="*/ 140 h 140"/>
                <a:gd name="T4" fmla="*/ 0 w 101"/>
                <a:gd name="T5" fmla="*/ 7 h 140"/>
                <a:gd name="T6" fmla="*/ 45 w 101"/>
                <a:gd name="T7" fmla="*/ 1 h 140"/>
                <a:gd name="T8" fmla="*/ 45 w 101"/>
                <a:gd name="T9" fmla="*/ 21 h 140"/>
                <a:gd name="T10" fmla="*/ 78 w 101"/>
                <a:gd name="T11" fmla="*/ 0 h 140"/>
                <a:gd name="T12" fmla="*/ 101 w 101"/>
                <a:gd name="T13" fmla="*/ 6 h 140"/>
                <a:gd name="T14" fmla="*/ 92 w 101"/>
                <a:gd name="T15" fmla="*/ 45 h 140"/>
                <a:gd name="T16" fmla="*/ 75 w 101"/>
                <a:gd name="T17" fmla="*/ 41 h 140"/>
                <a:gd name="T18" fmla="*/ 45 w 101"/>
                <a:gd name="T19" fmla="*/ 61 h 140"/>
                <a:gd name="T20" fmla="*/ 45 w 101"/>
                <a:gd name="T21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40">
                  <a:moveTo>
                    <a:pt x="45" y="14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53" y="7"/>
                    <a:pt x="64" y="0"/>
                    <a:pt x="78" y="0"/>
                  </a:cubicBezTo>
                  <a:cubicBezTo>
                    <a:pt x="85" y="0"/>
                    <a:pt x="93" y="2"/>
                    <a:pt x="101" y="6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86" y="43"/>
                    <a:pt x="80" y="41"/>
                    <a:pt x="75" y="41"/>
                  </a:cubicBezTo>
                  <a:cubicBezTo>
                    <a:pt x="64" y="41"/>
                    <a:pt x="54" y="47"/>
                    <a:pt x="45" y="61"/>
                  </a:cubicBezTo>
                  <a:lnTo>
                    <a:pt x="45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CB96396E-FB1A-4CD5-892B-C6159A0405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08350" y="4324350"/>
              <a:ext cx="473075" cy="476250"/>
            </a:xfrm>
            <a:custGeom>
              <a:avLst/>
              <a:gdLst>
                <a:gd name="T0" fmla="*/ 72 w 146"/>
                <a:gd name="T1" fmla="*/ 145 h 145"/>
                <a:gd name="T2" fmla="*/ 0 w 146"/>
                <a:gd name="T3" fmla="*/ 73 h 145"/>
                <a:gd name="T4" fmla="*/ 74 w 146"/>
                <a:gd name="T5" fmla="*/ 0 h 145"/>
                <a:gd name="T6" fmla="*/ 146 w 146"/>
                <a:gd name="T7" fmla="*/ 72 h 145"/>
                <a:gd name="T8" fmla="*/ 72 w 146"/>
                <a:gd name="T9" fmla="*/ 145 h 145"/>
                <a:gd name="T10" fmla="*/ 73 w 146"/>
                <a:gd name="T11" fmla="*/ 34 h 145"/>
                <a:gd name="T12" fmla="*/ 45 w 146"/>
                <a:gd name="T13" fmla="*/ 73 h 145"/>
                <a:gd name="T14" fmla="*/ 73 w 146"/>
                <a:gd name="T15" fmla="*/ 110 h 145"/>
                <a:gd name="T16" fmla="*/ 101 w 146"/>
                <a:gd name="T17" fmla="*/ 72 h 145"/>
                <a:gd name="T18" fmla="*/ 73 w 146"/>
                <a:gd name="T19" fmla="*/ 3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5">
                  <a:moveTo>
                    <a:pt x="72" y="145"/>
                  </a:moveTo>
                  <a:cubicBezTo>
                    <a:pt x="32" y="145"/>
                    <a:pt x="0" y="119"/>
                    <a:pt x="0" y="73"/>
                  </a:cubicBezTo>
                  <a:cubicBezTo>
                    <a:pt x="0" y="27"/>
                    <a:pt x="33" y="0"/>
                    <a:pt x="74" y="0"/>
                  </a:cubicBezTo>
                  <a:cubicBezTo>
                    <a:pt x="115" y="0"/>
                    <a:pt x="146" y="26"/>
                    <a:pt x="146" y="72"/>
                  </a:cubicBezTo>
                  <a:cubicBezTo>
                    <a:pt x="146" y="118"/>
                    <a:pt x="113" y="145"/>
                    <a:pt x="72" y="145"/>
                  </a:cubicBezTo>
                  <a:close/>
                  <a:moveTo>
                    <a:pt x="73" y="34"/>
                  </a:moveTo>
                  <a:cubicBezTo>
                    <a:pt x="55" y="34"/>
                    <a:pt x="45" y="49"/>
                    <a:pt x="45" y="73"/>
                  </a:cubicBezTo>
                  <a:cubicBezTo>
                    <a:pt x="45" y="96"/>
                    <a:pt x="55" y="110"/>
                    <a:pt x="73" y="110"/>
                  </a:cubicBezTo>
                  <a:cubicBezTo>
                    <a:pt x="92" y="110"/>
                    <a:pt x="101" y="96"/>
                    <a:pt x="101" y="72"/>
                  </a:cubicBezTo>
                  <a:cubicBezTo>
                    <a:pt x="101" y="50"/>
                    <a:pt x="91" y="34"/>
                    <a:pt x="73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0E274B62-4199-4094-9013-13202B21DC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0475" y="4340225"/>
              <a:ext cx="495300" cy="446088"/>
            </a:xfrm>
            <a:custGeom>
              <a:avLst/>
              <a:gdLst>
                <a:gd name="T0" fmla="*/ 206 w 312"/>
                <a:gd name="T1" fmla="*/ 281 h 281"/>
                <a:gd name="T2" fmla="*/ 102 w 312"/>
                <a:gd name="T3" fmla="*/ 281 h 281"/>
                <a:gd name="T4" fmla="*/ 0 w 312"/>
                <a:gd name="T5" fmla="*/ 0 h 281"/>
                <a:gd name="T6" fmla="*/ 98 w 312"/>
                <a:gd name="T7" fmla="*/ 0 h 281"/>
                <a:gd name="T8" fmla="*/ 155 w 312"/>
                <a:gd name="T9" fmla="*/ 192 h 281"/>
                <a:gd name="T10" fmla="*/ 212 w 312"/>
                <a:gd name="T11" fmla="*/ 0 h 281"/>
                <a:gd name="T12" fmla="*/ 312 w 312"/>
                <a:gd name="T13" fmla="*/ 0 h 281"/>
                <a:gd name="T14" fmla="*/ 206 w 312"/>
                <a:gd name="T15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2" h="281">
                  <a:moveTo>
                    <a:pt x="206" y="281"/>
                  </a:moveTo>
                  <a:lnTo>
                    <a:pt x="102" y="281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55" y="192"/>
                  </a:lnTo>
                  <a:lnTo>
                    <a:pt x="212" y="0"/>
                  </a:lnTo>
                  <a:lnTo>
                    <a:pt x="312" y="0"/>
                  </a:lnTo>
                  <a:lnTo>
                    <a:pt x="206" y="2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41631B93-B5CB-46D5-979B-B99F680514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29113" y="4117975"/>
              <a:ext cx="174625" cy="665163"/>
            </a:xfrm>
            <a:custGeom>
              <a:avLst/>
              <a:gdLst>
                <a:gd name="T0" fmla="*/ 27 w 54"/>
                <a:gd name="T1" fmla="*/ 48 h 203"/>
                <a:gd name="T2" fmla="*/ 0 w 54"/>
                <a:gd name="T3" fmla="*/ 24 h 203"/>
                <a:gd name="T4" fmla="*/ 27 w 54"/>
                <a:gd name="T5" fmla="*/ 0 h 203"/>
                <a:gd name="T6" fmla="*/ 54 w 54"/>
                <a:gd name="T7" fmla="*/ 24 h 203"/>
                <a:gd name="T8" fmla="*/ 27 w 54"/>
                <a:gd name="T9" fmla="*/ 48 h 203"/>
                <a:gd name="T10" fmla="*/ 5 w 54"/>
                <a:gd name="T11" fmla="*/ 203 h 203"/>
                <a:gd name="T12" fmla="*/ 5 w 54"/>
                <a:gd name="T13" fmla="*/ 70 h 203"/>
                <a:gd name="T14" fmla="*/ 49 w 54"/>
                <a:gd name="T15" fmla="*/ 64 h 203"/>
                <a:gd name="T16" fmla="*/ 49 w 54"/>
                <a:gd name="T17" fmla="*/ 203 h 203"/>
                <a:gd name="T18" fmla="*/ 5 w 54"/>
                <a:gd name="T19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203">
                  <a:moveTo>
                    <a:pt x="27" y="48"/>
                  </a:moveTo>
                  <a:cubicBezTo>
                    <a:pt x="11" y="48"/>
                    <a:pt x="0" y="40"/>
                    <a:pt x="0" y="24"/>
                  </a:cubicBezTo>
                  <a:cubicBezTo>
                    <a:pt x="0" y="9"/>
                    <a:pt x="11" y="0"/>
                    <a:pt x="27" y="0"/>
                  </a:cubicBezTo>
                  <a:cubicBezTo>
                    <a:pt x="44" y="0"/>
                    <a:pt x="54" y="9"/>
                    <a:pt x="54" y="24"/>
                  </a:cubicBezTo>
                  <a:cubicBezTo>
                    <a:pt x="54" y="40"/>
                    <a:pt x="44" y="48"/>
                    <a:pt x="27" y="48"/>
                  </a:cubicBezTo>
                  <a:close/>
                  <a:moveTo>
                    <a:pt x="5" y="203"/>
                  </a:moveTo>
                  <a:cubicBezTo>
                    <a:pt x="5" y="70"/>
                    <a:pt x="5" y="70"/>
                    <a:pt x="5" y="70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9" y="203"/>
                    <a:pt x="49" y="203"/>
                    <a:pt x="49" y="203"/>
                  </a:cubicBezTo>
                  <a:lnTo>
                    <a:pt x="5" y="20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898500A6-A3E1-4523-A91B-7B71F4635B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72000" y="4133850"/>
              <a:ext cx="457200" cy="661988"/>
            </a:xfrm>
            <a:custGeom>
              <a:avLst/>
              <a:gdLst>
                <a:gd name="T0" fmla="*/ 96 w 141"/>
                <a:gd name="T1" fmla="*/ 5 h 202"/>
                <a:gd name="T2" fmla="*/ 141 w 141"/>
                <a:gd name="T3" fmla="*/ 0 h 202"/>
                <a:gd name="T4" fmla="*/ 141 w 141"/>
                <a:gd name="T5" fmla="*/ 198 h 202"/>
                <a:gd name="T6" fmla="*/ 96 w 141"/>
                <a:gd name="T7" fmla="*/ 198 h 202"/>
                <a:gd name="T8" fmla="*/ 96 w 141"/>
                <a:gd name="T9" fmla="*/ 184 h 202"/>
                <a:gd name="T10" fmla="*/ 58 w 141"/>
                <a:gd name="T11" fmla="*/ 202 h 202"/>
                <a:gd name="T12" fmla="*/ 0 w 141"/>
                <a:gd name="T13" fmla="*/ 132 h 202"/>
                <a:gd name="T14" fmla="*/ 68 w 141"/>
                <a:gd name="T15" fmla="*/ 58 h 202"/>
                <a:gd name="T16" fmla="*/ 96 w 141"/>
                <a:gd name="T17" fmla="*/ 63 h 202"/>
                <a:gd name="T18" fmla="*/ 96 w 141"/>
                <a:gd name="T19" fmla="*/ 5 h 202"/>
                <a:gd name="T20" fmla="*/ 75 w 141"/>
                <a:gd name="T21" fmla="*/ 92 h 202"/>
                <a:gd name="T22" fmla="*/ 45 w 141"/>
                <a:gd name="T23" fmla="*/ 130 h 202"/>
                <a:gd name="T24" fmla="*/ 73 w 141"/>
                <a:gd name="T25" fmla="*/ 167 h 202"/>
                <a:gd name="T26" fmla="*/ 96 w 141"/>
                <a:gd name="T27" fmla="*/ 157 h 202"/>
                <a:gd name="T28" fmla="*/ 96 w 141"/>
                <a:gd name="T29" fmla="*/ 98 h 202"/>
                <a:gd name="T30" fmla="*/ 75 w 141"/>
                <a:gd name="T31" fmla="*/ 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202">
                  <a:moveTo>
                    <a:pt x="96" y="5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41" y="198"/>
                    <a:pt x="141" y="198"/>
                    <a:pt x="141" y="198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96" y="198"/>
                    <a:pt x="96" y="186"/>
                    <a:pt x="96" y="184"/>
                  </a:cubicBezTo>
                  <a:cubicBezTo>
                    <a:pt x="87" y="193"/>
                    <a:pt x="75" y="202"/>
                    <a:pt x="58" y="202"/>
                  </a:cubicBezTo>
                  <a:cubicBezTo>
                    <a:pt x="24" y="202"/>
                    <a:pt x="0" y="175"/>
                    <a:pt x="0" y="132"/>
                  </a:cubicBezTo>
                  <a:cubicBezTo>
                    <a:pt x="0" y="87"/>
                    <a:pt x="31" y="58"/>
                    <a:pt x="68" y="58"/>
                  </a:cubicBezTo>
                  <a:cubicBezTo>
                    <a:pt x="78" y="58"/>
                    <a:pt x="87" y="60"/>
                    <a:pt x="96" y="63"/>
                  </a:cubicBezTo>
                  <a:lnTo>
                    <a:pt x="96" y="5"/>
                  </a:lnTo>
                  <a:close/>
                  <a:moveTo>
                    <a:pt x="75" y="92"/>
                  </a:moveTo>
                  <a:cubicBezTo>
                    <a:pt x="56" y="92"/>
                    <a:pt x="45" y="107"/>
                    <a:pt x="45" y="130"/>
                  </a:cubicBezTo>
                  <a:cubicBezTo>
                    <a:pt x="45" y="153"/>
                    <a:pt x="56" y="167"/>
                    <a:pt x="73" y="167"/>
                  </a:cubicBezTo>
                  <a:cubicBezTo>
                    <a:pt x="83" y="167"/>
                    <a:pt x="90" y="163"/>
                    <a:pt x="96" y="157"/>
                  </a:cubicBezTo>
                  <a:cubicBezTo>
                    <a:pt x="96" y="158"/>
                    <a:pt x="96" y="98"/>
                    <a:pt x="96" y="98"/>
                  </a:cubicBezTo>
                  <a:cubicBezTo>
                    <a:pt x="91" y="94"/>
                    <a:pt x="83" y="92"/>
                    <a:pt x="75" y="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11837F64-44EF-4DEB-99D9-8E2AE1F609D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10163" y="4324350"/>
              <a:ext cx="430213" cy="471488"/>
            </a:xfrm>
            <a:custGeom>
              <a:avLst/>
              <a:gdLst>
                <a:gd name="T0" fmla="*/ 44 w 133"/>
                <a:gd name="T1" fmla="*/ 83 h 144"/>
                <a:gd name="T2" fmla="*/ 80 w 133"/>
                <a:gd name="T3" fmla="*/ 112 h 144"/>
                <a:gd name="T4" fmla="*/ 124 w 133"/>
                <a:gd name="T5" fmla="*/ 99 h 144"/>
                <a:gd name="T6" fmla="*/ 128 w 133"/>
                <a:gd name="T7" fmla="*/ 133 h 144"/>
                <a:gd name="T8" fmla="*/ 76 w 133"/>
                <a:gd name="T9" fmla="*/ 144 h 144"/>
                <a:gd name="T10" fmla="*/ 0 w 133"/>
                <a:gd name="T11" fmla="*/ 73 h 144"/>
                <a:gd name="T12" fmla="*/ 73 w 133"/>
                <a:gd name="T13" fmla="*/ 0 h 144"/>
                <a:gd name="T14" fmla="*/ 133 w 133"/>
                <a:gd name="T15" fmla="*/ 57 h 144"/>
                <a:gd name="T16" fmla="*/ 130 w 133"/>
                <a:gd name="T17" fmla="*/ 81 h 144"/>
                <a:gd name="T18" fmla="*/ 44 w 133"/>
                <a:gd name="T19" fmla="*/ 83 h 144"/>
                <a:gd name="T20" fmla="*/ 91 w 133"/>
                <a:gd name="T21" fmla="*/ 60 h 144"/>
                <a:gd name="T22" fmla="*/ 91 w 133"/>
                <a:gd name="T23" fmla="*/ 57 h 144"/>
                <a:gd name="T24" fmla="*/ 70 w 133"/>
                <a:gd name="T25" fmla="*/ 31 h 144"/>
                <a:gd name="T26" fmla="*/ 44 w 133"/>
                <a:gd name="T27" fmla="*/ 60 h 144"/>
                <a:gd name="T28" fmla="*/ 91 w 133"/>
                <a:gd name="T29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44">
                  <a:moveTo>
                    <a:pt x="44" y="83"/>
                  </a:moveTo>
                  <a:cubicBezTo>
                    <a:pt x="45" y="101"/>
                    <a:pt x="58" y="112"/>
                    <a:pt x="80" y="112"/>
                  </a:cubicBezTo>
                  <a:cubicBezTo>
                    <a:pt x="95" y="112"/>
                    <a:pt x="110" y="106"/>
                    <a:pt x="124" y="99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15" y="140"/>
                    <a:pt x="95" y="144"/>
                    <a:pt x="76" y="144"/>
                  </a:cubicBezTo>
                  <a:cubicBezTo>
                    <a:pt x="30" y="144"/>
                    <a:pt x="0" y="119"/>
                    <a:pt x="0" y="73"/>
                  </a:cubicBezTo>
                  <a:cubicBezTo>
                    <a:pt x="0" y="29"/>
                    <a:pt x="30" y="0"/>
                    <a:pt x="73" y="0"/>
                  </a:cubicBezTo>
                  <a:cubicBezTo>
                    <a:pt x="112" y="0"/>
                    <a:pt x="133" y="23"/>
                    <a:pt x="133" y="57"/>
                  </a:cubicBezTo>
                  <a:cubicBezTo>
                    <a:pt x="133" y="64"/>
                    <a:pt x="132" y="75"/>
                    <a:pt x="130" y="81"/>
                  </a:cubicBezTo>
                  <a:cubicBezTo>
                    <a:pt x="44" y="83"/>
                    <a:pt x="44" y="83"/>
                    <a:pt x="44" y="83"/>
                  </a:cubicBezTo>
                  <a:close/>
                  <a:moveTo>
                    <a:pt x="91" y="60"/>
                  </a:moveTo>
                  <a:cubicBezTo>
                    <a:pt x="91" y="59"/>
                    <a:pt x="91" y="58"/>
                    <a:pt x="91" y="57"/>
                  </a:cubicBezTo>
                  <a:cubicBezTo>
                    <a:pt x="91" y="41"/>
                    <a:pt x="84" y="31"/>
                    <a:pt x="70" y="31"/>
                  </a:cubicBezTo>
                  <a:cubicBezTo>
                    <a:pt x="55" y="31"/>
                    <a:pt x="46" y="45"/>
                    <a:pt x="44" y="60"/>
                  </a:cubicBezTo>
                  <a:lnTo>
                    <a:pt x="91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B667DCE4-EFFC-4EA2-B897-AE146A8D8A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6438" y="4117975"/>
              <a:ext cx="366713" cy="665163"/>
            </a:xfrm>
            <a:custGeom>
              <a:avLst/>
              <a:gdLst>
                <a:gd name="T0" fmla="*/ 105 w 113"/>
                <a:gd name="T1" fmla="*/ 44 h 203"/>
                <a:gd name="T2" fmla="*/ 82 w 113"/>
                <a:gd name="T3" fmla="*/ 39 h 203"/>
                <a:gd name="T4" fmla="*/ 66 w 113"/>
                <a:gd name="T5" fmla="*/ 59 h 203"/>
                <a:gd name="T6" fmla="*/ 66 w 113"/>
                <a:gd name="T7" fmla="*/ 69 h 203"/>
                <a:gd name="T8" fmla="*/ 104 w 113"/>
                <a:gd name="T9" fmla="*/ 69 h 203"/>
                <a:gd name="T10" fmla="*/ 103 w 113"/>
                <a:gd name="T11" fmla="*/ 105 h 203"/>
                <a:gd name="T12" fmla="*/ 68 w 113"/>
                <a:gd name="T13" fmla="*/ 105 h 203"/>
                <a:gd name="T14" fmla="*/ 68 w 113"/>
                <a:gd name="T15" fmla="*/ 203 h 203"/>
                <a:gd name="T16" fmla="*/ 23 w 113"/>
                <a:gd name="T17" fmla="*/ 203 h 203"/>
                <a:gd name="T18" fmla="*/ 23 w 113"/>
                <a:gd name="T19" fmla="*/ 105 h 203"/>
                <a:gd name="T20" fmla="*/ 0 w 113"/>
                <a:gd name="T21" fmla="*/ 103 h 203"/>
                <a:gd name="T22" fmla="*/ 1 w 113"/>
                <a:gd name="T23" fmla="*/ 75 h 203"/>
                <a:gd name="T24" fmla="*/ 23 w 113"/>
                <a:gd name="T25" fmla="*/ 68 h 203"/>
                <a:gd name="T26" fmla="*/ 23 w 113"/>
                <a:gd name="T27" fmla="*/ 56 h 203"/>
                <a:gd name="T28" fmla="*/ 77 w 113"/>
                <a:gd name="T29" fmla="*/ 0 h 203"/>
                <a:gd name="T30" fmla="*/ 113 w 113"/>
                <a:gd name="T31" fmla="*/ 7 h 203"/>
                <a:gd name="T32" fmla="*/ 105 w 113"/>
                <a:gd name="T33" fmla="*/ 4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203">
                  <a:moveTo>
                    <a:pt x="105" y="44"/>
                  </a:moveTo>
                  <a:cubicBezTo>
                    <a:pt x="98" y="41"/>
                    <a:pt x="91" y="39"/>
                    <a:pt x="82" y="39"/>
                  </a:cubicBezTo>
                  <a:cubicBezTo>
                    <a:pt x="70" y="39"/>
                    <a:pt x="66" y="45"/>
                    <a:pt x="66" y="5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03" y="105"/>
                    <a:pt x="103" y="105"/>
                    <a:pt x="103" y="105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8" y="203"/>
                    <a:pt x="68" y="203"/>
                    <a:pt x="68" y="203"/>
                  </a:cubicBezTo>
                  <a:cubicBezTo>
                    <a:pt x="23" y="203"/>
                    <a:pt x="23" y="203"/>
                    <a:pt x="23" y="203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5" y="17"/>
                    <a:pt x="42" y="0"/>
                    <a:pt x="77" y="0"/>
                  </a:cubicBezTo>
                  <a:cubicBezTo>
                    <a:pt x="93" y="0"/>
                    <a:pt x="106" y="4"/>
                    <a:pt x="113" y="7"/>
                  </a:cubicBezTo>
                  <a:cubicBezTo>
                    <a:pt x="113" y="7"/>
                    <a:pt x="105" y="44"/>
                    <a:pt x="105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4CC19CA8-4A59-41E1-AB30-0D6EB17500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89663" y="4324350"/>
              <a:ext cx="323850" cy="458788"/>
            </a:xfrm>
            <a:custGeom>
              <a:avLst/>
              <a:gdLst>
                <a:gd name="T0" fmla="*/ 45 w 100"/>
                <a:gd name="T1" fmla="*/ 140 h 140"/>
                <a:gd name="T2" fmla="*/ 0 w 100"/>
                <a:gd name="T3" fmla="*/ 140 h 140"/>
                <a:gd name="T4" fmla="*/ 0 w 100"/>
                <a:gd name="T5" fmla="*/ 7 h 140"/>
                <a:gd name="T6" fmla="*/ 45 w 100"/>
                <a:gd name="T7" fmla="*/ 1 h 140"/>
                <a:gd name="T8" fmla="*/ 45 w 100"/>
                <a:gd name="T9" fmla="*/ 21 h 140"/>
                <a:gd name="T10" fmla="*/ 78 w 100"/>
                <a:gd name="T11" fmla="*/ 0 h 140"/>
                <a:gd name="T12" fmla="*/ 100 w 100"/>
                <a:gd name="T13" fmla="*/ 6 h 140"/>
                <a:gd name="T14" fmla="*/ 91 w 100"/>
                <a:gd name="T15" fmla="*/ 45 h 140"/>
                <a:gd name="T16" fmla="*/ 74 w 100"/>
                <a:gd name="T17" fmla="*/ 41 h 140"/>
                <a:gd name="T18" fmla="*/ 45 w 100"/>
                <a:gd name="T19" fmla="*/ 61 h 140"/>
                <a:gd name="T20" fmla="*/ 45 w 100"/>
                <a:gd name="T21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140">
                  <a:moveTo>
                    <a:pt x="45" y="14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53" y="7"/>
                    <a:pt x="64" y="0"/>
                    <a:pt x="78" y="0"/>
                  </a:cubicBezTo>
                  <a:cubicBezTo>
                    <a:pt x="85" y="0"/>
                    <a:pt x="93" y="2"/>
                    <a:pt x="100" y="6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86" y="43"/>
                    <a:pt x="80" y="41"/>
                    <a:pt x="74" y="41"/>
                  </a:cubicBezTo>
                  <a:cubicBezTo>
                    <a:pt x="63" y="41"/>
                    <a:pt x="53" y="47"/>
                    <a:pt x="45" y="61"/>
                  </a:cubicBezTo>
                  <a:lnTo>
                    <a:pt x="45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03B4D3F5-5526-41A0-A520-D7D1068D6C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35738" y="4324350"/>
              <a:ext cx="430213" cy="471488"/>
            </a:xfrm>
            <a:custGeom>
              <a:avLst/>
              <a:gdLst>
                <a:gd name="T0" fmla="*/ 44 w 133"/>
                <a:gd name="T1" fmla="*/ 83 h 144"/>
                <a:gd name="T2" fmla="*/ 80 w 133"/>
                <a:gd name="T3" fmla="*/ 112 h 144"/>
                <a:gd name="T4" fmla="*/ 124 w 133"/>
                <a:gd name="T5" fmla="*/ 99 h 144"/>
                <a:gd name="T6" fmla="*/ 129 w 133"/>
                <a:gd name="T7" fmla="*/ 133 h 144"/>
                <a:gd name="T8" fmla="*/ 76 w 133"/>
                <a:gd name="T9" fmla="*/ 144 h 144"/>
                <a:gd name="T10" fmla="*/ 0 w 133"/>
                <a:gd name="T11" fmla="*/ 73 h 144"/>
                <a:gd name="T12" fmla="*/ 74 w 133"/>
                <a:gd name="T13" fmla="*/ 0 h 144"/>
                <a:gd name="T14" fmla="*/ 133 w 133"/>
                <a:gd name="T15" fmla="*/ 57 h 144"/>
                <a:gd name="T16" fmla="*/ 130 w 133"/>
                <a:gd name="T17" fmla="*/ 81 h 144"/>
                <a:gd name="T18" fmla="*/ 44 w 133"/>
                <a:gd name="T19" fmla="*/ 83 h 144"/>
                <a:gd name="T20" fmla="*/ 91 w 133"/>
                <a:gd name="T21" fmla="*/ 60 h 144"/>
                <a:gd name="T22" fmla="*/ 91 w 133"/>
                <a:gd name="T23" fmla="*/ 57 h 144"/>
                <a:gd name="T24" fmla="*/ 71 w 133"/>
                <a:gd name="T25" fmla="*/ 31 h 144"/>
                <a:gd name="T26" fmla="*/ 44 w 133"/>
                <a:gd name="T27" fmla="*/ 60 h 144"/>
                <a:gd name="T28" fmla="*/ 91 w 133"/>
                <a:gd name="T29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44">
                  <a:moveTo>
                    <a:pt x="44" y="83"/>
                  </a:moveTo>
                  <a:cubicBezTo>
                    <a:pt x="46" y="101"/>
                    <a:pt x="58" y="112"/>
                    <a:pt x="80" y="112"/>
                  </a:cubicBezTo>
                  <a:cubicBezTo>
                    <a:pt x="95" y="112"/>
                    <a:pt x="111" y="106"/>
                    <a:pt x="124" y="99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15" y="140"/>
                    <a:pt x="96" y="144"/>
                    <a:pt x="76" y="144"/>
                  </a:cubicBezTo>
                  <a:cubicBezTo>
                    <a:pt x="30" y="144"/>
                    <a:pt x="0" y="119"/>
                    <a:pt x="0" y="73"/>
                  </a:cubicBezTo>
                  <a:cubicBezTo>
                    <a:pt x="0" y="29"/>
                    <a:pt x="30" y="0"/>
                    <a:pt x="74" y="0"/>
                  </a:cubicBezTo>
                  <a:cubicBezTo>
                    <a:pt x="112" y="0"/>
                    <a:pt x="133" y="23"/>
                    <a:pt x="133" y="57"/>
                  </a:cubicBezTo>
                  <a:cubicBezTo>
                    <a:pt x="133" y="64"/>
                    <a:pt x="132" y="75"/>
                    <a:pt x="130" y="81"/>
                  </a:cubicBezTo>
                  <a:cubicBezTo>
                    <a:pt x="44" y="83"/>
                    <a:pt x="44" y="83"/>
                    <a:pt x="44" y="83"/>
                  </a:cubicBezTo>
                  <a:close/>
                  <a:moveTo>
                    <a:pt x="91" y="60"/>
                  </a:moveTo>
                  <a:cubicBezTo>
                    <a:pt x="91" y="59"/>
                    <a:pt x="91" y="58"/>
                    <a:pt x="91" y="57"/>
                  </a:cubicBezTo>
                  <a:cubicBezTo>
                    <a:pt x="91" y="41"/>
                    <a:pt x="85" y="31"/>
                    <a:pt x="71" y="31"/>
                  </a:cubicBezTo>
                  <a:cubicBezTo>
                    <a:pt x="55" y="31"/>
                    <a:pt x="46" y="45"/>
                    <a:pt x="44" y="60"/>
                  </a:cubicBezTo>
                  <a:lnTo>
                    <a:pt x="91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781D4DDF-F312-4DCE-9733-6E362DC99C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24688" y="4324350"/>
              <a:ext cx="431800" cy="471488"/>
            </a:xfrm>
            <a:custGeom>
              <a:avLst/>
              <a:gdLst>
                <a:gd name="T0" fmla="*/ 44 w 133"/>
                <a:gd name="T1" fmla="*/ 83 h 144"/>
                <a:gd name="T2" fmla="*/ 80 w 133"/>
                <a:gd name="T3" fmla="*/ 112 h 144"/>
                <a:gd name="T4" fmla="*/ 125 w 133"/>
                <a:gd name="T5" fmla="*/ 99 h 144"/>
                <a:gd name="T6" fmla="*/ 129 w 133"/>
                <a:gd name="T7" fmla="*/ 133 h 144"/>
                <a:gd name="T8" fmla="*/ 76 w 133"/>
                <a:gd name="T9" fmla="*/ 144 h 144"/>
                <a:gd name="T10" fmla="*/ 0 w 133"/>
                <a:gd name="T11" fmla="*/ 73 h 144"/>
                <a:gd name="T12" fmla="*/ 74 w 133"/>
                <a:gd name="T13" fmla="*/ 0 h 144"/>
                <a:gd name="T14" fmla="*/ 133 w 133"/>
                <a:gd name="T15" fmla="*/ 57 h 144"/>
                <a:gd name="T16" fmla="*/ 131 w 133"/>
                <a:gd name="T17" fmla="*/ 81 h 144"/>
                <a:gd name="T18" fmla="*/ 44 w 133"/>
                <a:gd name="T19" fmla="*/ 83 h 144"/>
                <a:gd name="T20" fmla="*/ 92 w 133"/>
                <a:gd name="T21" fmla="*/ 60 h 144"/>
                <a:gd name="T22" fmla="*/ 92 w 133"/>
                <a:gd name="T23" fmla="*/ 57 h 144"/>
                <a:gd name="T24" fmla="*/ 71 w 133"/>
                <a:gd name="T25" fmla="*/ 31 h 144"/>
                <a:gd name="T26" fmla="*/ 45 w 133"/>
                <a:gd name="T27" fmla="*/ 60 h 144"/>
                <a:gd name="T28" fmla="*/ 92 w 133"/>
                <a:gd name="T29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44">
                  <a:moveTo>
                    <a:pt x="44" y="83"/>
                  </a:moveTo>
                  <a:cubicBezTo>
                    <a:pt x="46" y="101"/>
                    <a:pt x="58" y="112"/>
                    <a:pt x="80" y="112"/>
                  </a:cubicBezTo>
                  <a:cubicBezTo>
                    <a:pt x="95" y="112"/>
                    <a:pt x="111" y="106"/>
                    <a:pt x="125" y="99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15" y="140"/>
                    <a:pt x="96" y="144"/>
                    <a:pt x="76" y="144"/>
                  </a:cubicBezTo>
                  <a:cubicBezTo>
                    <a:pt x="30" y="144"/>
                    <a:pt x="0" y="119"/>
                    <a:pt x="0" y="73"/>
                  </a:cubicBezTo>
                  <a:cubicBezTo>
                    <a:pt x="0" y="29"/>
                    <a:pt x="31" y="0"/>
                    <a:pt x="74" y="0"/>
                  </a:cubicBezTo>
                  <a:cubicBezTo>
                    <a:pt x="112" y="0"/>
                    <a:pt x="133" y="23"/>
                    <a:pt x="133" y="57"/>
                  </a:cubicBezTo>
                  <a:cubicBezTo>
                    <a:pt x="133" y="64"/>
                    <a:pt x="132" y="75"/>
                    <a:pt x="131" y="81"/>
                  </a:cubicBezTo>
                  <a:cubicBezTo>
                    <a:pt x="44" y="83"/>
                    <a:pt x="44" y="83"/>
                    <a:pt x="44" y="83"/>
                  </a:cubicBezTo>
                  <a:close/>
                  <a:moveTo>
                    <a:pt x="92" y="60"/>
                  </a:moveTo>
                  <a:cubicBezTo>
                    <a:pt x="92" y="59"/>
                    <a:pt x="92" y="58"/>
                    <a:pt x="92" y="57"/>
                  </a:cubicBezTo>
                  <a:cubicBezTo>
                    <a:pt x="92" y="41"/>
                    <a:pt x="85" y="31"/>
                    <a:pt x="71" y="31"/>
                  </a:cubicBezTo>
                  <a:cubicBezTo>
                    <a:pt x="55" y="31"/>
                    <a:pt x="46" y="45"/>
                    <a:pt x="45" y="60"/>
                  </a:cubicBezTo>
                  <a:lnTo>
                    <a:pt x="92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C02F1BF7-652E-4976-91DA-5F8411068DB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518400" y="4133850"/>
              <a:ext cx="455613" cy="661988"/>
            </a:xfrm>
            <a:custGeom>
              <a:avLst/>
              <a:gdLst>
                <a:gd name="T0" fmla="*/ 96 w 141"/>
                <a:gd name="T1" fmla="*/ 5 h 202"/>
                <a:gd name="T2" fmla="*/ 141 w 141"/>
                <a:gd name="T3" fmla="*/ 0 h 202"/>
                <a:gd name="T4" fmla="*/ 141 w 141"/>
                <a:gd name="T5" fmla="*/ 198 h 202"/>
                <a:gd name="T6" fmla="*/ 96 w 141"/>
                <a:gd name="T7" fmla="*/ 198 h 202"/>
                <a:gd name="T8" fmla="*/ 96 w 141"/>
                <a:gd name="T9" fmla="*/ 184 h 202"/>
                <a:gd name="T10" fmla="*/ 58 w 141"/>
                <a:gd name="T11" fmla="*/ 202 h 202"/>
                <a:gd name="T12" fmla="*/ 0 w 141"/>
                <a:gd name="T13" fmla="*/ 132 h 202"/>
                <a:gd name="T14" fmla="*/ 68 w 141"/>
                <a:gd name="T15" fmla="*/ 58 h 202"/>
                <a:gd name="T16" fmla="*/ 96 w 141"/>
                <a:gd name="T17" fmla="*/ 63 h 202"/>
                <a:gd name="T18" fmla="*/ 96 w 141"/>
                <a:gd name="T19" fmla="*/ 5 h 202"/>
                <a:gd name="T20" fmla="*/ 75 w 141"/>
                <a:gd name="T21" fmla="*/ 92 h 202"/>
                <a:gd name="T22" fmla="*/ 45 w 141"/>
                <a:gd name="T23" fmla="*/ 130 h 202"/>
                <a:gd name="T24" fmla="*/ 73 w 141"/>
                <a:gd name="T25" fmla="*/ 167 h 202"/>
                <a:gd name="T26" fmla="*/ 96 w 141"/>
                <a:gd name="T27" fmla="*/ 157 h 202"/>
                <a:gd name="T28" fmla="*/ 96 w 141"/>
                <a:gd name="T29" fmla="*/ 98 h 202"/>
                <a:gd name="T30" fmla="*/ 75 w 141"/>
                <a:gd name="T31" fmla="*/ 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202">
                  <a:moveTo>
                    <a:pt x="96" y="5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41" y="198"/>
                    <a:pt x="141" y="198"/>
                    <a:pt x="141" y="198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96" y="198"/>
                    <a:pt x="96" y="186"/>
                    <a:pt x="96" y="184"/>
                  </a:cubicBezTo>
                  <a:cubicBezTo>
                    <a:pt x="87" y="193"/>
                    <a:pt x="75" y="202"/>
                    <a:pt x="58" y="202"/>
                  </a:cubicBezTo>
                  <a:cubicBezTo>
                    <a:pt x="24" y="202"/>
                    <a:pt x="0" y="175"/>
                    <a:pt x="0" y="132"/>
                  </a:cubicBezTo>
                  <a:cubicBezTo>
                    <a:pt x="0" y="87"/>
                    <a:pt x="31" y="58"/>
                    <a:pt x="68" y="58"/>
                  </a:cubicBezTo>
                  <a:cubicBezTo>
                    <a:pt x="78" y="58"/>
                    <a:pt x="87" y="60"/>
                    <a:pt x="96" y="63"/>
                  </a:cubicBezTo>
                  <a:lnTo>
                    <a:pt x="96" y="5"/>
                  </a:lnTo>
                  <a:close/>
                  <a:moveTo>
                    <a:pt x="75" y="92"/>
                  </a:moveTo>
                  <a:cubicBezTo>
                    <a:pt x="56" y="92"/>
                    <a:pt x="45" y="107"/>
                    <a:pt x="45" y="130"/>
                  </a:cubicBezTo>
                  <a:cubicBezTo>
                    <a:pt x="45" y="153"/>
                    <a:pt x="56" y="167"/>
                    <a:pt x="73" y="167"/>
                  </a:cubicBezTo>
                  <a:cubicBezTo>
                    <a:pt x="83" y="167"/>
                    <a:pt x="90" y="163"/>
                    <a:pt x="96" y="157"/>
                  </a:cubicBezTo>
                  <a:cubicBezTo>
                    <a:pt x="96" y="158"/>
                    <a:pt x="96" y="98"/>
                    <a:pt x="96" y="98"/>
                  </a:cubicBezTo>
                  <a:cubicBezTo>
                    <a:pt x="91" y="94"/>
                    <a:pt x="84" y="92"/>
                    <a:pt x="75" y="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9">
              <a:extLst>
                <a:ext uri="{FF2B5EF4-FFF2-40B4-BE49-F238E27FC236}">
                  <a16:creationId xmlns:a16="http://schemas.microsoft.com/office/drawing/2014/main" id="{54CC70A2-2DD0-4B5D-8751-0DA5D002B6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54975" y="4324350"/>
              <a:ext cx="474663" cy="476250"/>
            </a:xfrm>
            <a:custGeom>
              <a:avLst/>
              <a:gdLst>
                <a:gd name="T0" fmla="*/ 72 w 146"/>
                <a:gd name="T1" fmla="*/ 145 h 145"/>
                <a:gd name="T2" fmla="*/ 0 w 146"/>
                <a:gd name="T3" fmla="*/ 73 h 145"/>
                <a:gd name="T4" fmla="*/ 74 w 146"/>
                <a:gd name="T5" fmla="*/ 0 h 145"/>
                <a:gd name="T6" fmla="*/ 146 w 146"/>
                <a:gd name="T7" fmla="*/ 72 h 145"/>
                <a:gd name="T8" fmla="*/ 72 w 146"/>
                <a:gd name="T9" fmla="*/ 145 h 145"/>
                <a:gd name="T10" fmla="*/ 73 w 146"/>
                <a:gd name="T11" fmla="*/ 34 h 145"/>
                <a:gd name="T12" fmla="*/ 45 w 146"/>
                <a:gd name="T13" fmla="*/ 73 h 145"/>
                <a:gd name="T14" fmla="*/ 73 w 146"/>
                <a:gd name="T15" fmla="*/ 110 h 145"/>
                <a:gd name="T16" fmla="*/ 101 w 146"/>
                <a:gd name="T17" fmla="*/ 72 h 145"/>
                <a:gd name="T18" fmla="*/ 73 w 146"/>
                <a:gd name="T19" fmla="*/ 3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5">
                  <a:moveTo>
                    <a:pt x="72" y="145"/>
                  </a:moveTo>
                  <a:cubicBezTo>
                    <a:pt x="31" y="145"/>
                    <a:pt x="0" y="119"/>
                    <a:pt x="0" y="73"/>
                  </a:cubicBezTo>
                  <a:cubicBezTo>
                    <a:pt x="0" y="27"/>
                    <a:pt x="33" y="0"/>
                    <a:pt x="74" y="0"/>
                  </a:cubicBezTo>
                  <a:cubicBezTo>
                    <a:pt x="115" y="0"/>
                    <a:pt x="146" y="26"/>
                    <a:pt x="146" y="72"/>
                  </a:cubicBezTo>
                  <a:cubicBezTo>
                    <a:pt x="146" y="118"/>
                    <a:pt x="113" y="145"/>
                    <a:pt x="72" y="145"/>
                  </a:cubicBezTo>
                  <a:close/>
                  <a:moveTo>
                    <a:pt x="73" y="34"/>
                  </a:moveTo>
                  <a:cubicBezTo>
                    <a:pt x="54" y="34"/>
                    <a:pt x="45" y="49"/>
                    <a:pt x="45" y="73"/>
                  </a:cubicBezTo>
                  <a:cubicBezTo>
                    <a:pt x="45" y="96"/>
                    <a:pt x="55" y="110"/>
                    <a:pt x="73" y="110"/>
                  </a:cubicBezTo>
                  <a:cubicBezTo>
                    <a:pt x="91" y="110"/>
                    <a:pt x="101" y="96"/>
                    <a:pt x="101" y="72"/>
                  </a:cubicBezTo>
                  <a:cubicBezTo>
                    <a:pt x="101" y="50"/>
                    <a:pt x="91" y="34"/>
                    <a:pt x="73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0">
              <a:extLst>
                <a:ext uri="{FF2B5EF4-FFF2-40B4-BE49-F238E27FC236}">
                  <a16:creationId xmlns:a16="http://schemas.microsoft.com/office/drawing/2014/main" id="{54522F01-D717-43EA-BC21-B2D4AE35C1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10600" y="4324350"/>
              <a:ext cx="695325" cy="458788"/>
            </a:xfrm>
            <a:custGeom>
              <a:avLst/>
              <a:gdLst>
                <a:gd name="T0" fmla="*/ 170 w 215"/>
                <a:gd name="T1" fmla="*/ 140 h 140"/>
                <a:gd name="T2" fmla="*/ 170 w 215"/>
                <a:gd name="T3" fmla="*/ 60 h 140"/>
                <a:gd name="T4" fmla="*/ 152 w 215"/>
                <a:gd name="T5" fmla="*/ 38 h 140"/>
                <a:gd name="T6" fmla="*/ 130 w 215"/>
                <a:gd name="T7" fmla="*/ 47 h 140"/>
                <a:gd name="T8" fmla="*/ 130 w 215"/>
                <a:gd name="T9" fmla="*/ 55 h 140"/>
                <a:gd name="T10" fmla="*/ 130 w 215"/>
                <a:gd name="T11" fmla="*/ 140 h 140"/>
                <a:gd name="T12" fmla="*/ 85 w 215"/>
                <a:gd name="T13" fmla="*/ 140 h 140"/>
                <a:gd name="T14" fmla="*/ 85 w 215"/>
                <a:gd name="T15" fmla="*/ 60 h 140"/>
                <a:gd name="T16" fmla="*/ 66 w 215"/>
                <a:gd name="T17" fmla="*/ 38 h 140"/>
                <a:gd name="T18" fmla="*/ 44 w 215"/>
                <a:gd name="T19" fmla="*/ 47 h 140"/>
                <a:gd name="T20" fmla="*/ 44 w 215"/>
                <a:gd name="T21" fmla="*/ 140 h 140"/>
                <a:gd name="T22" fmla="*/ 0 w 215"/>
                <a:gd name="T23" fmla="*/ 140 h 140"/>
                <a:gd name="T24" fmla="*/ 0 w 215"/>
                <a:gd name="T25" fmla="*/ 7 h 140"/>
                <a:gd name="T26" fmla="*/ 44 w 215"/>
                <a:gd name="T27" fmla="*/ 1 h 140"/>
                <a:gd name="T28" fmla="*/ 44 w 215"/>
                <a:gd name="T29" fmla="*/ 20 h 140"/>
                <a:gd name="T30" fmla="*/ 88 w 215"/>
                <a:gd name="T31" fmla="*/ 0 h 140"/>
                <a:gd name="T32" fmla="*/ 126 w 215"/>
                <a:gd name="T33" fmla="*/ 24 h 140"/>
                <a:gd name="T34" fmla="*/ 173 w 215"/>
                <a:gd name="T35" fmla="*/ 0 h 140"/>
                <a:gd name="T36" fmla="*/ 215 w 215"/>
                <a:gd name="T37" fmla="*/ 47 h 140"/>
                <a:gd name="T38" fmla="*/ 215 w 215"/>
                <a:gd name="T39" fmla="*/ 140 h 140"/>
                <a:gd name="T40" fmla="*/ 170 w 215"/>
                <a:gd name="T41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5" h="140">
                  <a:moveTo>
                    <a:pt x="170" y="140"/>
                  </a:moveTo>
                  <a:cubicBezTo>
                    <a:pt x="170" y="60"/>
                    <a:pt x="170" y="60"/>
                    <a:pt x="170" y="60"/>
                  </a:cubicBezTo>
                  <a:cubicBezTo>
                    <a:pt x="170" y="44"/>
                    <a:pt x="163" y="38"/>
                    <a:pt x="152" y="38"/>
                  </a:cubicBezTo>
                  <a:cubicBezTo>
                    <a:pt x="143" y="38"/>
                    <a:pt x="135" y="43"/>
                    <a:pt x="130" y="47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44"/>
                    <a:pt x="78" y="38"/>
                    <a:pt x="66" y="38"/>
                  </a:cubicBezTo>
                  <a:cubicBezTo>
                    <a:pt x="57" y="38"/>
                    <a:pt x="50" y="42"/>
                    <a:pt x="44" y="47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20"/>
                    <a:pt x="44" y="20"/>
                  </a:cubicBezTo>
                  <a:cubicBezTo>
                    <a:pt x="56" y="8"/>
                    <a:pt x="70" y="0"/>
                    <a:pt x="88" y="0"/>
                  </a:cubicBezTo>
                  <a:cubicBezTo>
                    <a:pt x="105" y="0"/>
                    <a:pt x="120" y="9"/>
                    <a:pt x="126" y="24"/>
                  </a:cubicBezTo>
                  <a:cubicBezTo>
                    <a:pt x="139" y="10"/>
                    <a:pt x="155" y="0"/>
                    <a:pt x="173" y="0"/>
                  </a:cubicBezTo>
                  <a:cubicBezTo>
                    <a:pt x="199" y="0"/>
                    <a:pt x="215" y="18"/>
                    <a:pt x="215" y="47"/>
                  </a:cubicBezTo>
                  <a:cubicBezTo>
                    <a:pt x="215" y="140"/>
                    <a:pt x="215" y="140"/>
                    <a:pt x="215" y="140"/>
                  </a:cubicBezTo>
                  <a:lnTo>
                    <a:pt x="170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21">
              <a:extLst>
                <a:ext uri="{FF2B5EF4-FFF2-40B4-BE49-F238E27FC236}">
                  <a16:creationId xmlns:a16="http://schemas.microsoft.com/office/drawing/2014/main" id="{A3B17D56-5233-4BF8-807F-41789F2BCF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01175" y="4625975"/>
              <a:ext cx="177800" cy="1746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9181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- 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ctr">
              <a:defRPr sz="3200" spc="2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[MIDDLE TITLE PAGE]</a:t>
            </a:r>
            <a:endParaRPr kumimoji="1" lang="ja-JP" altLang="en-US" dirty="0"/>
          </a:p>
        </p:txBody>
      </p:sp>
      <p:sp>
        <p:nvSpPr>
          <p:cNvPr id="9" name="TextBox 16"/>
          <p:cNvSpPr txBox="1"/>
          <p:nvPr userDrawn="1"/>
        </p:nvSpPr>
        <p:spPr>
          <a:xfrm>
            <a:off x="5761153" y="6551482"/>
            <a:ext cx="670231" cy="18466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F9AC1C8-10F2-4A77-9A6E-9375F974715F}" type="slidenum">
              <a:rPr lang="en-US" sz="1200" b="0" i="0">
                <a:solidFill>
                  <a:schemeClr val="bg1"/>
                </a:solidFill>
                <a:latin typeface="+mn-lt"/>
                <a:ea typeface="HGPGothicE" charset="-128"/>
                <a:cs typeface="HGPGothicE" charset="-128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b="0" i="0" dirty="0">
              <a:solidFill>
                <a:schemeClr val="bg1"/>
              </a:solidFill>
              <a:latin typeface="+mn-lt"/>
              <a:ea typeface="HGPGothicE" charset="-128"/>
              <a:cs typeface="HGPGothicE" charset="-128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5856D89-F6E4-4494-A699-BD239ACE50B0}"/>
              </a:ext>
            </a:extLst>
          </p:cNvPr>
          <p:cNvSpPr>
            <a:spLocks/>
          </p:cNvSpPr>
          <p:nvPr userDrawn="1"/>
        </p:nvSpPr>
        <p:spPr bwMode="auto">
          <a:xfrm>
            <a:off x="11310081" y="6486832"/>
            <a:ext cx="682815" cy="329380"/>
          </a:xfrm>
          <a:custGeom>
            <a:avLst/>
            <a:gdLst>
              <a:gd name="T0" fmla="*/ 711 w 1946"/>
              <a:gd name="T1" fmla="*/ 0 h 936"/>
              <a:gd name="T2" fmla="*/ 21 w 1946"/>
              <a:gd name="T3" fmla="*/ 218 h 936"/>
              <a:gd name="T4" fmla="*/ 0 w 1946"/>
              <a:gd name="T5" fmla="*/ 309 h 936"/>
              <a:gd name="T6" fmla="*/ 0 w 1946"/>
              <a:gd name="T7" fmla="*/ 310 h 936"/>
              <a:gd name="T8" fmla="*/ 458 w 1946"/>
              <a:gd name="T9" fmla="*/ 691 h 936"/>
              <a:gd name="T10" fmla="*/ 503 w 1946"/>
              <a:gd name="T11" fmla="*/ 341 h 936"/>
              <a:gd name="T12" fmla="*/ 560 w 1946"/>
              <a:gd name="T13" fmla="*/ 691 h 936"/>
              <a:gd name="T14" fmla="*/ 739 w 1946"/>
              <a:gd name="T15" fmla="*/ 691 h 936"/>
              <a:gd name="T16" fmla="*/ 922 w 1946"/>
              <a:gd name="T17" fmla="*/ 348 h 936"/>
              <a:gd name="T18" fmla="*/ 855 w 1946"/>
              <a:gd name="T19" fmla="*/ 688 h 936"/>
              <a:gd name="T20" fmla="*/ 1017 w 1946"/>
              <a:gd name="T21" fmla="*/ 661 h 936"/>
              <a:gd name="T22" fmla="*/ 1091 w 1946"/>
              <a:gd name="T23" fmla="*/ 290 h 936"/>
              <a:gd name="T24" fmla="*/ 1172 w 1946"/>
              <a:gd name="T25" fmla="*/ 739 h 936"/>
              <a:gd name="T26" fmla="*/ 1344 w 1946"/>
              <a:gd name="T27" fmla="*/ 735 h 936"/>
              <a:gd name="T28" fmla="*/ 1580 w 1946"/>
              <a:gd name="T29" fmla="*/ 313 h 936"/>
              <a:gd name="T30" fmla="*/ 1756 w 1946"/>
              <a:gd name="T31" fmla="*/ 606 h 936"/>
              <a:gd name="T32" fmla="*/ 993 w 1946"/>
              <a:gd name="T33" fmla="*/ 759 h 936"/>
              <a:gd name="T34" fmla="*/ 1017 w 1946"/>
              <a:gd name="T35" fmla="*/ 681 h 936"/>
              <a:gd name="T36" fmla="*/ 760 w 1946"/>
              <a:gd name="T37" fmla="*/ 729 h 936"/>
              <a:gd name="T38" fmla="*/ 968 w 1946"/>
              <a:gd name="T39" fmla="*/ 902 h 936"/>
              <a:gd name="T40" fmla="*/ 982 w 1946"/>
              <a:gd name="T41" fmla="*/ 824 h 936"/>
              <a:gd name="T42" fmla="*/ 1946 w 1946"/>
              <a:gd name="T43" fmla="*/ 599 h 936"/>
              <a:gd name="T44" fmla="*/ 1946 w 1946"/>
              <a:gd name="T45" fmla="*/ 599 h 936"/>
              <a:gd name="T46" fmla="*/ 1946 w 1946"/>
              <a:gd name="T47" fmla="*/ 561 h 936"/>
              <a:gd name="T48" fmla="*/ 1608 w 1946"/>
              <a:gd name="T49" fmla="*/ 232 h 936"/>
              <a:gd name="T50" fmla="*/ 1461 w 1946"/>
              <a:gd name="T51" fmla="*/ 235 h 936"/>
              <a:gd name="T52" fmla="*/ 1288 w 1946"/>
              <a:gd name="T53" fmla="*/ 538 h 936"/>
              <a:gd name="T54" fmla="*/ 1211 w 1946"/>
              <a:gd name="T55" fmla="*/ 167 h 936"/>
              <a:gd name="T56" fmla="*/ 883 w 1946"/>
              <a:gd name="T57" fmla="*/ 164 h 936"/>
              <a:gd name="T58" fmla="*/ 672 w 1946"/>
              <a:gd name="T59" fmla="*/ 521 h 936"/>
              <a:gd name="T60" fmla="*/ 595 w 1946"/>
              <a:gd name="T61" fmla="*/ 160 h 936"/>
              <a:gd name="T62" fmla="*/ 398 w 1946"/>
              <a:gd name="T63" fmla="*/ 164 h 936"/>
              <a:gd name="T64" fmla="*/ 352 w 1946"/>
              <a:gd name="T65" fmla="*/ 480 h 936"/>
              <a:gd name="T66" fmla="*/ 207 w 1946"/>
              <a:gd name="T67" fmla="*/ 270 h 936"/>
              <a:gd name="T68" fmla="*/ 760 w 1946"/>
              <a:gd name="T69" fmla="*/ 72 h 936"/>
              <a:gd name="T70" fmla="*/ 1281 w 1946"/>
              <a:gd name="T71" fmla="*/ 150 h 936"/>
              <a:gd name="T72" fmla="*/ 1239 w 1946"/>
              <a:gd name="T73" fmla="*/ 215 h 936"/>
              <a:gd name="T74" fmla="*/ 1517 w 1946"/>
              <a:gd name="T75" fmla="*/ 215 h 936"/>
              <a:gd name="T76" fmla="*/ 1337 w 1946"/>
              <a:gd name="T77" fmla="*/ 11 h 936"/>
              <a:gd name="T78" fmla="*/ 1313 w 1946"/>
              <a:gd name="T79" fmla="*/ 89 h 936"/>
              <a:gd name="T80" fmla="*/ 722 w 1946"/>
              <a:gd name="T81" fmla="*/ 0 h 936"/>
              <a:gd name="T82" fmla="*/ 711 w 1946"/>
              <a:gd name="T83" fmla="*/ 0 h 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46" h="936">
                <a:moveTo>
                  <a:pt x="711" y="0"/>
                </a:moveTo>
                <a:cubicBezTo>
                  <a:pt x="423" y="1"/>
                  <a:pt x="95" y="57"/>
                  <a:pt x="21" y="218"/>
                </a:cubicBezTo>
                <a:cubicBezTo>
                  <a:pt x="7" y="250"/>
                  <a:pt x="0" y="280"/>
                  <a:pt x="0" y="309"/>
                </a:cubicBezTo>
                <a:cubicBezTo>
                  <a:pt x="0" y="310"/>
                  <a:pt x="0" y="310"/>
                  <a:pt x="0" y="310"/>
                </a:cubicBezTo>
                <a:cubicBezTo>
                  <a:pt x="1" y="553"/>
                  <a:pt x="458" y="691"/>
                  <a:pt x="458" y="691"/>
                </a:cubicBezTo>
                <a:cubicBezTo>
                  <a:pt x="503" y="341"/>
                  <a:pt x="503" y="341"/>
                  <a:pt x="503" y="341"/>
                </a:cubicBezTo>
                <a:cubicBezTo>
                  <a:pt x="560" y="691"/>
                  <a:pt x="560" y="691"/>
                  <a:pt x="560" y="691"/>
                </a:cubicBezTo>
                <a:cubicBezTo>
                  <a:pt x="739" y="691"/>
                  <a:pt x="739" y="691"/>
                  <a:pt x="739" y="691"/>
                </a:cubicBezTo>
                <a:cubicBezTo>
                  <a:pt x="922" y="348"/>
                  <a:pt x="922" y="348"/>
                  <a:pt x="922" y="348"/>
                </a:cubicBezTo>
                <a:cubicBezTo>
                  <a:pt x="855" y="688"/>
                  <a:pt x="855" y="688"/>
                  <a:pt x="855" y="688"/>
                </a:cubicBezTo>
                <a:cubicBezTo>
                  <a:pt x="1017" y="661"/>
                  <a:pt x="1017" y="661"/>
                  <a:pt x="1017" y="661"/>
                </a:cubicBezTo>
                <a:cubicBezTo>
                  <a:pt x="1091" y="290"/>
                  <a:pt x="1091" y="290"/>
                  <a:pt x="1091" y="290"/>
                </a:cubicBezTo>
                <a:cubicBezTo>
                  <a:pt x="1172" y="739"/>
                  <a:pt x="1172" y="739"/>
                  <a:pt x="1172" y="739"/>
                </a:cubicBezTo>
                <a:cubicBezTo>
                  <a:pt x="1344" y="735"/>
                  <a:pt x="1344" y="735"/>
                  <a:pt x="1344" y="735"/>
                </a:cubicBezTo>
                <a:cubicBezTo>
                  <a:pt x="1580" y="313"/>
                  <a:pt x="1580" y="313"/>
                  <a:pt x="1580" y="313"/>
                </a:cubicBezTo>
                <a:cubicBezTo>
                  <a:pt x="1580" y="313"/>
                  <a:pt x="1862" y="475"/>
                  <a:pt x="1756" y="606"/>
                </a:cubicBezTo>
                <a:cubicBezTo>
                  <a:pt x="1573" y="833"/>
                  <a:pt x="993" y="759"/>
                  <a:pt x="993" y="759"/>
                </a:cubicBezTo>
                <a:cubicBezTo>
                  <a:pt x="1017" y="681"/>
                  <a:pt x="1017" y="681"/>
                  <a:pt x="1017" y="681"/>
                </a:cubicBezTo>
                <a:cubicBezTo>
                  <a:pt x="760" y="729"/>
                  <a:pt x="760" y="729"/>
                  <a:pt x="760" y="729"/>
                </a:cubicBezTo>
                <a:cubicBezTo>
                  <a:pt x="968" y="902"/>
                  <a:pt x="968" y="902"/>
                  <a:pt x="968" y="902"/>
                </a:cubicBezTo>
                <a:cubicBezTo>
                  <a:pt x="982" y="824"/>
                  <a:pt x="982" y="824"/>
                  <a:pt x="982" y="824"/>
                </a:cubicBezTo>
                <a:cubicBezTo>
                  <a:pt x="982" y="824"/>
                  <a:pt x="1907" y="936"/>
                  <a:pt x="1946" y="599"/>
                </a:cubicBezTo>
                <a:cubicBezTo>
                  <a:pt x="1946" y="599"/>
                  <a:pt x="1946" y="599"/>
                  <a:pt x="1946" y="599"/>
                </a:cubicBezTo>
                <a:cubicBezTo>
                  <a:pt x="1946" y="561"/>
                  <a:pt x="1946" y="561"/>
                  <a:pt x="1946" y="561"/>
                </a:cubicBezTo>
                <a:cubicBezTo>
                  <a:pt x="1926" y="375"/>
                  <a:pt x="1608" y="232"/>
                  <a:pt x="1608" y="232"/>
                </a:cubicBezTo>
                <a:cubicBezTo>
                  <a:pt x="1461" y="235"/>
                  <a:pt x="1461" y="235"/>
                  <a:pt x="1461" y="235"/>
                </a:cubicBezTo>
                <a:cubicBezTo>
                  <a:pt x="1288" y="538"/>
                  <a:pt x="1288" y="538"/>
                  <a:pt x="1288" y="538"/>
                </a:cubicBezTo>
                <a:cubicBezTo>
                  <a:pt x="1211" y="167"/>
                  <a:pt x="1211" y="167"/>
                  <a:pt x="1211" y="167"/>
                </a:cubicBezTo>
                <a:cubicBezTo>
                  <a:pt x="883" y="164"/>
                  <a:pt x="883" y="164"/>
                  <a:pt x="883" y="164"/>
                </a:cubicBezTo>
                <a:cubicBezTo>
                  <a:pt x="672" y="521"/>
                  <a:pt x="672" y="521"/>
                  <a:pt x="672" y="521"/>
                </a:cubicBezTo>
                <a:cubicBezTo>
                  <a:pt x="595" y="160"/>
                  <a:pt x="595" y="160"/>
                  <a:pt x="595" y="160"/>
                </a:cubicBezTo>
                <a:cubicBezTo>
                  <a:pt x="398" y="164"/>
                  <a:pt x="398" y="164"/>
                  <a:pt x="398" y="164"/>
                </a:cubicBezTo>
                <a:cubicBezTo>
                  <a:pt x="352" y="480"/>
                  <a:pt x="352" y="480"/>
                  <a:pt x="352" y="480"/>
                </a:cubicBezTo>
                <a:cubicBezTo>
                  <a:pt x="352" y="480"/>
                  <a:pt x="197" y="386"/>
                  <a:pt x="207" y="270"/>
                </a:cubicBezTo>
                <a:cubicBezTo>
                  <a:pt x="221" y="113"/>
                  <a:pt x="581" y="64"/>
                  <a:pt x="760" y="72"/>
                </a:cubicBezTo>
                <a:cubicBezTo>
                  <a:pt x="993" y="82"/>
                  <a:pt x="1084" y="96"/>
                  <a:pt x="1281" y="150"/>
                </a:cubicBezTo>
                <a:cubicBezTo>
                  <a:pt x="1291" y="153"/>
                  <a:pt x="1239" y="215"/>
                  <a:pt x="1239" y="215"/>
                </a:cubicBezTo>
                <a:cubicBezTo>
                  <a:pt x="1517" y="215"/>
                  <a:pt x="1517" y="215"/>
                  <a:pt x="1517" y="215"/>
                </a:cubicBezTo>
                <a:cubicBezTo>
                  <a:pt x="1337" y="11"/>
                  <a:pt x="1337" y="11"/>
                  <a:pt x="1337" y="11"/>
                </a:cubicBezTo>
                <a:cubicBezTo>
                  <a:pt x="1313" y="89"/>
                  <a:pt x="1313" y="89"/>
                  <a:pt x="1313" y="89"/>
                </a:cubicBezTo>
                <a:cubicBezTo>
                  <a:pt x="1313" y="89"/>
                  <a:pt x="1052" y="1"/>
                  <a:pt x="722" y="0"/>
                </a:cubicBezTo>
                <a:lnTo>
                  <a:pt x="71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A1651D5D-BB94-4067-BC12-7D54E0C067A1}"/>
              </a:ext>
            </a:extLst>
          </p:cNvPr>
          <p:cNvSpPr txBox="1"/>
          <p:nvPr userDrawn="1"/>
        </p:nvSpPr>
        <p:spPr>
          <a:xfrm>
            <a:off x="304800" y="6593330"/>
            <a:ext cx="3149600" cy="123111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marL="0" marR="0" indent="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dirty="0">
                <a:solidFill>
                  <a:schemeClr val="bg1"/>
                </a:solidFill>
                <a:latin typeface="+mn-lt"/>
                <a:ea typeface="HGPGothicE" charset="-128"/>
                <a:cs typeface="Meiryo UI" pitchFamily="50" charset="-128"/>
              </a:rPr>
              <a:t>© 2022 MV Transportation, Inc. All rights reserved.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87BA2D-31A0-47A6-B3A3-42F1C4B1DF0B}"/>
              </a:ext>
            </a:extLst>
          </p:cNvPr>
          <p:cNvGrpSpPr/>
          <p:nvPr userDrawn="1"/>
        </p:nvGrpSpPr>
        <p:grpSpPr>
          <a:xfrm>
            <a:off x="-9993996" y="4547361"/>
            <a:ext cx="21804122" cy="2158239"/>
            <a:chOff x="838200" y="4117975"/>
            <a:chExt cx="8740775" cy="865188"/>
          </a:xfrm>
          <a:solidFill>
            <a:schemeClr val="accent1"/>
          </a:solidFill>
          <a:effectLst>
            <a:outerShdw blurRad="152400" sx="102000" sy="102000" algn="ctr" rotWithShape="0">
              <a:prstClr val="black">
                <a:alpha val="14000"/>
              </a:prstClr>
            </a:outerShdw>
          </a:effectLst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F830389-73A8-4450-9DEA-F19A22E28C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8200" y="4186238"/>
              <a:ext cx="858838" cy="596900"/>
            </a:xfrm>
            <a:custGeom>
              <a:avLst/>
              <a:gdLst>
                <a:gd name="T0" fmla="*/ 198 w 541"/>
                <a:gd name="T1" fmla="*/ 376 h 376"/>
                <a:gd name="T2" fmla="*/ 100 w 541"/>
                <a:gd name="T3" fmla="*/ 376 h 376"/>
                <a:gd name="T4" fmla="*/ 0 w 541"/>
                <a:gd name="T5" fmla="*/ 0 h 376"/>
                <a:gd name="T6" fmla="*/ 102 w 541"/>
                <a:gd name="T7" fmla="*/ 0 h 376"/>
                <a:gd name="T8" fmla="*/ 151 w 541"/>
                <a:gd name="T9" fmla="*/ 267 h 376"/>
                <a:gd name="T10" fmla="*/ 218 w 541"/>
                <a:gd name="T11" fmla="*/ 0 h 376"/>
                <a:gd name="T12" fmla="*/ 327 w 541"/>
                <a:gd name="T13" fmla="*/ 0 h 376"/>
                <a:gd name="T14" fmla="*/ 394 w 541"/>
                <a:gd name="T15" fmla="*/ 267 h 376"/>
                <a:gd name="T16" fmla="*/ 445 w 541"/>
                <a:gd name="T17" fmla="*/ 0 h 376"/>
                <a:gd name="T18" fmla="*/ 541 w 541"/>
                <a:gd name="T19" fmla="*/ 0 h 376"/>
                <a:gd name="T20" fmla="*/ 443 w 541"/>
                <a:gd name="T21" fmla="*/ 376 h 376"/>
                <a:gd name="T22" fmla="*/ 343 w 541"/>
                <a:gd name="T23" fmla="*/ 376 h 376"/>
                <a:gd name="T24" fmla="*/ 272 w 541"/>
                <a:gd name="T25" fmla="*/ 108 h 376"/>
                <a:gd name="T26" fmla="*/ 198 w 541"/>
                <a:gd name="T27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1" h="376">
                  <a:moveTo>
                    <a:pt x="198" y="376"/>
                  </a:moveTo>
                  <a:lnTo>
                    <a:pt x="100" y="376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51" y="267"/>
                  </a:lnTo>
                  <a:lnTo>
                    <a:pt x="218" y="0"/>
                  </a:lnTo>
                  <a:lnTo>
                    <a:pt x="327" y="0"/>
                  </a:lnTo>
                  <a:lnTo>
                    <a:pt x="394" y="267"/>
                  </a:lnTo>
                  <a:lnTo>
                    <a:pt x="445" y="0"/>
                  </a:lnTo>
                  <a:lnTo>
                    <a:pt x="541" y="0"/>
                  </a:lnTo>
                  <a:lnTo>
                    <a:pt x="443" y="376"/>
                  </a:lnTo>
                  <a:lnTo>
                    <a:pt x="343" y="376"/>
                  </a:lnTo>
                  <a:lnTo>
                    <a:pt x="272" y="108"/>
                  </a:lnTo>
                  <a:lnTo>
                    <a:pt x="198" y="3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A71255B-2008-47C6-94B0-72E0AF512B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93863" y="4324350"/>
              <a:ext cx="430213" cy="471488"/>
            </a:xfrm>
            <a:custGeom>
              <a:avLst/>
              <a:gdLst>
                <a:gd name="T0" fmla="*/ 44 w 133"/>
                <a:gd name="T1" fmla="*/ 83 h 144"/>
                <a:gd name="T2" fmla="*/ 80 w 133"/>
                <a:gd name="T3" fmla="*/ 112 h 144"/>
                <a:gd name="T4" fmla="*/ 124 w 133"/>
                <a:gd name="T5" fmla="*/ 99 h 144"/>
                <a:gd name="T6" fmla="*/ 129 w 133"/>
                <a:gd name="T7" fmla="*/ 133 h 144"/>
                <a:gd name="T8" fmla="*/ 76 w 133"/>
                <a:gd name="T9" fmla="*/ 144 h 144"/>
                <a:gd name="T10" fmla="*/ 0 w 133"/>
                <a:gd name="T11" fmla="*/ 73 h 144"/>
                <a:gd name="T12" fmla="*/ 73 w 133"/>
                <a:gd name="T13" fmla="*/ 0 h 144"/>
                <a:gd name="T14" fmla="*/ 133 w 133"/>
                <a:gd name="T15" fmla="*/ 57 h 144"/>
                <a:gd name="T16" fmla="*/ 130 w 133"/>
                <a:gd name="T17" fmla="*/ 81 h 144"/>
                <a:gd name="T18" fmla="*/ 44 w 133"/>
                <a:gd name="T19" fmla="*/ 83 h 144"/>
                <a:gd name="T20" fmla="*/ 91 w 133"/>
                <a:gd name="T21" fmla="*/ 60 h 144"/>
                <a:gd name="T22" fmla="*/ 91 w 133"/>
                <a:gd name="T23" fmla="*/ 57 h 144"/>
                <a:gd name="T24" fmla="*/ 71 w 133"/>
                <a:gd name="T25" fmla="*/ 31 h 144"/>
                <a:gd name="T26" fmla="*/ 44 w 133"/>
                <a:gd name="T27" fmla="*/ 60 h 144"/>
                <a:gd name="T28" fmla="*/ 91 w 133"/>
                <a:gd name="T29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44">
                  <a:moveTo>
                    <a:pt x="44" y="83"/>
                  </a:moveTo>
                  <a:cubicBezTo>
                    <a:pt x="45" y="101"/>
                    <a:pt x="58" y="112"/>
                    <a:pt x="80" y="112"/>
                  </a:cubicBezTo>
                  <a:cubicBezTo>
                    <a:pt x="95" y="112"/>
                    <a:pt x="111" y="106"/>
                    <a:pt x="124" y="99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15" y="140"/>
                    <a:pt x="95" y="144"/>
                    <a:pt x="76" y="144"/>
                  </a:cubicBezTo>
                  <a:cubicBezTo>
                    <a:pt x="30" y="144"/>
                    <a:pt x="0" y="119"/>
                    <a:pt x="0" y="73"/>
                  </a:cubicBezTo>
                  <a:cubicBezTo>
                    <a:pt x="0" y="29"/>
                    <a:pt x="30" y="0"/>
                    <a:pt x="73" y="0"/>
                  </a:cubicBezTo>
                  <a:cubicBezTo>
                    <a:pt x="112" y="0"/>
                    <a:pt x="133" y="23"/>
                    <a:pt x="133" y="57"/>
                  </a:cubicBezTo>
                  <a:cubicBezTo>
                    <a:pt x="133" y="64"/>
                    <a:pt x="132" y="75"/>
                    <a:pt x="130" y="81"/>
                  </a:cubicBezTo>
                  <a:cubicBezTo>
                    <a:pt x="44" y="83"/>
                    <a:pt x="44" y="83"/>
                    <a:pt x="44" y="83"/>
                  </a:cubicBezTo>
                  <a:close/>
                  <a:moveTo>
                    <a:pt x="91" y="60"/>
                  </a:moveTo>
                  <a:cubicBezTo>
                    <a:pt x="91" y="59"/>
                    <a:pt x="91" y="58"/>
                    <a:pt x="91" y="57"/>
                  </a:cubicBezTo>
                  <a:cubicBezTo>
                    <a:pt x="91" y="41"/>
                    <a:pt x="85" y="31"/>
                    <a:pt x="71" y="31"/>
                  </a:cubicBezTo>
                  <a:cubicBezTo>
                    <a:pt x="55" y="31"/>
                    <a:pt x="46" y="45"/>
                    <a:pt x="44" y="60"/>
                  </a:cubicBezTo>
                  <a:lnTo>
                    <a:pt x="91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A61DFD3-AD60-4751-825C-9AC99015CDC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22525" y="4324350"/>
              <a:ext cx="457200" cy="658813"/>
            </a:xfrm>
            <a:custGeom>
              <a:avLst/>
              <a:gdLst>
                <a:gd name="T0" fmla="*/ 83 w 141"/>
                <a:gd name="T1" fmla="*/ 0 h 201"/>
                <a:gd name="T2" fmla="*/ 141 w 141"/>
                <a:gd name="T3" fmla="*/ 71 h 201"/>
                <a:gd name="T4" fmla="*/ 73 w 141"/>
                <a:gd name="T5" fmla="*/ 144 h 201"/>
                <a:gd name="T6" fmla="*/ 45 w 141"/>
                <a:gd name="T7" fmla="*/ 140 h 201"/>
                <a:gd name="T8" fmla="*/ 45 w 141"/>
                <a:gd name="T9" fmla="*/ 201 h 201"/>
                <a:gd name="T10" fmla="*/ 0 w 141"/>
                <a:gd name="T11" fmla="*/ 201 h 201"/>
                <a:gd name="T12" fmla="*/ 0 w 141"/>
                <a:gd name="T13" fmla="*/ 7 h 201"/>
                <a:gd name="T14" fmla="*/ 45 w 141"/>
                <a:gd name="T15" fmla="*/ 1 h 201"/>
                <a:gd name="T16" fmla="*/ 45 w 141"/>
                <a:gd name="T17" fmla="*/ 19 h 201"/>
                <a:gd name="T18" fmla="*/ 83 w 141"/>
                <a:gd name="T19" fmla="*/ 0 h 201"/>
                <a:gd name="T20" fmla="*/ 45 w 141"/>
                <a:gd name="T21" fmla="*/ 105 h 201"/>
                <a:gd name="T22" fmla="*/ 66 w 141"/>
                <a:gd name="T23" fmla="*/ 111 h 201"/>
                <a:gd name="T24" fmla="*/ 96 w 141"/>
                <a:gd name="T25" fmla="*/ 73 h 201"/>
                <a:gd name="T26" fmla="*/ 68 w 141"/>
                <a:gd name="T27" fmla="*/ 36 h 201"/>
                <a:gd name="T28" fmla="*/ 45 w 141"/>
                <a:gd name="T29" fmla="*/ 45 h 201"/>
                <a:gd name="T30" fmla="*/ 45 w 141"/>
                <a:gd name="T31" fmla="*/ 10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201">
                  <a:moveTo>
                    <a:pt x="83" y="0"/>
                  </a:moveTo>
                  <a:cubicBezTo>
                    <a:pt x="117" y="0"/>
                    <a:pt x="141" y="28"/>
                    <a:pt x="141" y="71"/>
                  </a:cubicBezTo>
                  <a:cubicBezTo>
                    <a:pt x="141" y="116"/>
                    <a:pt x="110" y="144"/>
                    <a:pt x="73" y="144"/>
                  </a:cubicBezTo>
                  <a:cubicBezTo>
                    <a:pt x="64" y="144"/>
                    <a:pt x="53" y="143"/>
                    <a:pt x="45" y="140"/>
                  </a:cubicBezTo>
                  <a:cubicBezTo>
                    <a:pt x="45" y="201"/>
                    <a:pt x="45" y="201"/>
                    <a:pt x="45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8"/>
                    <a:pt x="45" y="19"/>
                  </a:cubicBezTo>
                  <a:cubicBezTo>
                    <a:pt x="53" y="10"/>
                    <a:pt x="66" y="0"/>
                    <a:pt x="83" y="0"/>
                  </a:cubicBezTo>
                  <a:close/>
                  <a:moveTo>
                    <a:pt x="45" y="105"/>
                  </a:moveTo>
                  <a:cubicBezTo>
                    <a:pt x="50" y="109"/>
                    <a:pt x="57" y="111"/>
                    <a:pt x="66" y="111"/>
                  </a:cubicBezTo>
                  <a:cubicBezTo>
                    <a:pt x="85" y="111"/>
                    <a:pt x="96" y="96"/>
                    <a:pt x="96" y="73"/>
                  </a:cubicBezTo>
                  <a:cubicBezTo>
                    <a:pt x="96" y="50"/>
                    <a:pt x="86" y="36"/>
                    <a:pt x="68" y="36"/>
                  </a:cubicBezTo>
                  <a:cubicBezTo>
                    <a:pt x="58" y="36"/>
                    <a:pt x="51" y="40"/>
                    <a:pt x="45" y="45"/>
                  </a:cubicBezTo>
                  <a:cubicBezTo>
                    <a:pt x="45" y="45"/>
                    <a:pt x="45" y="105"/>
                    <a:pt x="45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1E9804F-832A-485B-8DD2-8176C4FF91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0688" y="4324350"/>
              <a:ext cx="327025" cy="458788"/>
            </a:xfrm>
            <a:custGeom>
              <a:avLst/>
              <a:gdLst>
                <a:gd name="T0" fmla="*/ 45 w 101"/>
                <a:gd name="T1" fmla="*/ 140 h 140"/>
                <a:gd name="T2" fmla="*/ 0 w 101"/>
                <a:gd name="T3" fmla="*/ 140 h 140"/>
                <a:gd name="T4" fmla="*/ 0 w 101"/>
                <a:gd name="T5" fmla="*/ 7 h 140"/>
                <a:gd name="T6" fmla="*/ 45 w 101"/>
                <a:gd name="T7" fmla="*/ 1 h 140"/>
                <a:gd name="T8" fmla="*/ 45 w 101"/>
                <a:gd name="T9" fmla="*/ 21 h 140"/>
                <a:gd name="T10" fmla="*/ 78 w 101"/>
                <a:gd name="T11" fmla="*/ 0 h 140"/>
                <a:gd name="T12" fmla="*/ 101 w 101"/>
                <a:gd name="T13" fmla="*/ 6 h 140"/>
                <a:gd name="T14" fmla="*/ 92 w 101"/>
                <a:gd name="T15" fmla="*/ 45 h 140"/>
                <a:gd name="T16" fmla="*/ 75 w 101"/>
                <a:gd name="T17" fmla="*/ 41 h 140"/>
                <a:gd name="T18" fmla="*/ 45 w 101"/>
                <a:gd name="T19" fmla="*/ 61 h 140"/>
                <a:gd name="T20" fmla="*/ 45 w 101"/>
                <a:gd name="T21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40">
                  <a:moveTo>
                    <a:pt x="45" y="14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53" y="7"/>
                    <a:pt x="64" y="0"/>
                    <a:pt x="78" y="0"/>
                  </a:cubicBezTo>
                  <a:cubicBezTo>
                    <a:pt x="85" y="0"/>
                    <a:pt x="93" y="2"/>
                    <a:pt x="101" y="6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86" y="43"/>
                    <a:pt x="80" y="41"/>
                    <a:pt x="75" y="41"/>
                  </a:cubicBezTo>
                  <a:cubicBezTo>
                    <a:pt x="64" y="41"/>
                    <a:pt x="54" y="47"/>
                    <a:pt x="45" y="61"/>
                  </a:cubicBezTo>
                  <a:lnTo>
                    <a:pt x="45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94B1BF3-6C83-4940-A980-E6779C36BE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08350" y="4324350"/>
              <a:ext cx="473075" cy="476250"/>
            </a:xfrm>
            <a:custGeom>
              <a:avLst/>
              <a:gdLst>
                <a:gd name="T0" fmla="*/ 72 w 146"/>
                <a:gd name="T1" fmla="*/ 145 h 145"/>
                <a:gd name="T2" fmla="*/ 0 w 146"/>
                <a:gd name="T3" fmla="*/ 73 h 145"/>
                <a:gd name="T4" fmla="*/ 74 w 146"/>
                <a:gd name="T5" fmla="*/ 0 h 145"/>
                <a:gd name="T6" fmla="*/ 146 w 146"/>
                <a:gd name="T7" fmla="*/ 72 h 145"/>
                <a:gd name="T8" fmla="*/ 72 w 146"/>
                <a:gd name="T9" fmla="*/ 145 h 145"/>
                <a:gd name="T10" fmla="*/ 73 w 146"/>
                <a:gd name="T11" fmla="*/ 34 h 145"/>
                <a:gd name="T12" fmla="*/ 45 w 146"/>
                <a:gd name="T13" fmla="*/ 73 h 145"/>
                <a:gd name="T14" fmla="*/ 73 w 146"/>
                <a:gd name="T15" fmla="*/ 110 h 145"/>
                <a:gd name="T16" fmla="*/ 101 w 146"/>
                <a:gd name="T17" fmla="*/ 72 h 145"/>
                <a:gd name="T18" fmla="*/ 73 w 146"/>
                <a:gd name="T19" fmla="*/ 3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5">
                  <a:moveTo>
                    <a:pt x="72" y="145"/>
                  </a:moveTo>
                  <a:cubicBezTo>
                    <a:pt x="32" y="145"/>
                    <a:pt x="0" y="119"/>
                    <a:pt x="0" y="73"/>
                  </a:cubicBezTo>
                  <a:cubicBezTo>
                    <a:pt x="0" y="27"/>
                    <a:pt x="33" y="0"/>
                    <a:pt x="74" y="0"/>
                  </a:cubicBezTo>
                  <a:cubicBezTo>
                    <a:pt x="115" y="0"/>
                    <a:pt x="146" y="26"/>
                    <a:pt x="146" y="72"/>
                  </a:cubicBezTo>
                  <a:cubicBezTo>
                    <a:pt x="146" y="118"/>
                    <a:pt x="113" y="145"/>
                    <a:pt x="72" y="145"/>
                  </a:cubicBezTo>
                  <a:close/>
                  <a:moveTo>
                    <a:pt x="73" y="34"/>
                  </a:moveTo>
                  <a:cubicBezTo>
                    <a:pt x="55" y="34"/>
                    <a:pt x="45" y="49"/>
                    <a:pt x="45" y="73"/>
                  </a:cubicBezTo>
                  <a:cubicBezTo>
                    <a:pt x="45" y="96"/>
                    <a:pt x="55" y="110"/>
                    <a:pt x="73" y="110"/>
                  </a:cubicBezTo>
                  <a:cubicBezTo>
                    <a:pt x="92" y="110"/>
                    <a:pt x="101" y="96"/>
                    <a:pt x="101" y="72"/>
                  </a:cubicBezTo>
                  <a:cubicBezTo>
                    <a:pt x="101" y="50"/>
                    <a:pt x="91" y="34"/>
                    <a:pt x="73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91848E-7B4B-4976-A096-2B8AB34481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0475" y="4340225"/>
              <a:ext cx="495300" cy="446088"/>
            </a:xfrm>
            <a:custGeom>
              <a:avLst/>
              <a:gdLst>
                <a:gd name="T0" fmla="*/ 206 w 312"/>
                <a:gd name="T1" fmla="*/ 281 h 281"/>
                <a:gd name="T2" fmla="*/ 102 w 312"/>
                <a:gd name="T3" fmla="*/ 281 h 281"/>
                <a:gd name="T4" fmla="*/ 0 w 312"/>
                <a:gd name="T5" fmla="*/ 0 h 281"/>
                <a:gd name="T6" fmla="*/ 98 w 312"/>
                <a:gd name="T7" fmla="*/ 0 h 281"/>
                <a:gd name="T8" fmla="*/ 155 w 312"/>
                <a:gd name="T9" fmla="*/ 192 h 281"/>
                <a:gd name="T10" fmla="*/ 212 w 312"/>
                <a:gd name="T11" fmla="*/ 0 h 281"/>
                <a:gd name="T12" fmla="*/ 312 w 312"/>
                <a:gd name="T13" fmla="*/ 0 h 281"/>
                <a:gd name="T14" fmla="*/ 206 w 312"/>
                <a:gd name="T15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2" h="281">
                  <a:moveTo>
                    <a:pt x="206" y="281"/>
                  </a:moveTo>
                  <a:lnTo>
                    <a:pt x="102" y="281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55" y="192"/>
                  </a:lnTo>
                  <a:lnTo>
                    <a:pt x="212" y="0"/>
                  </a:lnTo>
                  <a:lnTo>
                    <a:pt x="312" y="0"/>
                  </a:lnTo>
                  <a:lnTo>
                    <a:pt x="206" y="2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F6F364B1-3F3A-406C-99C7-0DD14A3205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29113" y="4117975"/>
              <a:ext cx="174625" cy="665163"/>
            </a:xfrm>
            <a:custGeom>
              <a:avLst/>
              <a:gdLst>
                <a:gd name="T0" fmla="*/ 27 w 54"/>
                <a:gd name="T1" fmla="*/ 48 h 203"/>
                <a:gd name="T2" fmla="*/ 0 w 54"/>
                <a:gd name="T3" fmla="*/ 24 h 203"/>
                <a:gd name="T4" fmla="*/ 27 w 54"/>
                <a:gd name="T5" fmla="*/ 0 h 203"/>
                <a:gd name="T6" fmla="*/ 54 w 54"/>
                <a:gd name="T7" fmla="*/ 24 h 203"/>
                <a:gd name="T8" fmla="*/ 27 w 54"/>
                <a:gd name="T9" fmla="*/ 48 h 203"/>
                <a:gd name="T10" fmla="*/ 5 w 54"/>
                <a:gd name="T11" fmla="*/ 203 h 203"/>
                <a:gd name="T12" fmla="*/ 5 w 54"/>
                <a:gd name="T13" fmla="*/ 70 h 203"/>
                <a:gd name="T14" fmla="*/ 49 w 54"/>
                <a:gd name="T15" fmla="*/ 64 h 203"/>
                <a:gd name="T16" fmla="*/ 49 w 54"/>
                <a:gd name="T17" fmla="*/ 203 h 203"/>
                <a:gd name="T18" fmla="*/ 5 w 54"/>
                <a:gd name="T19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203">
                  <a:moveTo>
                    <a:pt x="27" y="48"/>
                  </a:moveTo>
                  <a:cubicBezTo>
                    <a:pt x="11" y="48"/>
                    <a:pt x="0" y="40"/>
                    <a:pt x="0" y="24"/>
                  </a:cubicBezTo>
                  <a:cubicBezTo>
                    <a:pt x="0" y="9"/>
                    <a:pt x="11" y="0"/>
                    <a:pt x="27" y="0"/>
                  </a:cubicBezTo>
                  <a:cubicBezTo>
                    <a:pt x="44" y="0"/>
                    <a:pt x="54" y="9"/>
                    <a:pt x="54" y="24"/>
                  </a:cubicBezTo>
                  <a:cubicBezTo>
                    <a:pt x="54" y="40"/>
                    <a:pt x="44" y="48"/>
                    <a:pt x="27" y="48"/>
                  </a:cubicBezTo>
                  <a:close/>
                  <a:moveTo>
                    <a:pt x="5" y="203"/>
                  </a:moveTo>
                  <a:cubicBezTo>
                    <a:pt x="5" y="70"/>
                    <a:pt x="5" y="70"/>
                    <a:pt x="5" y="70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9" y="203"/>
                    <a:pt x="49" y="203"/>
                    <a:pt x="49" y="203"/>
                  </a:cubicBezTo>
                  <a:lnTo>
                    <a:pt x="5" y="20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E2364E99-84C6-4CC5-993C-4023F44C54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72000" y="4133850"/>
              <a:ext cx="457200" cy="661988"/>
            </a:xfrm>
            <a:custGeom>
              <a:avLst/>
              <a:gdLst>
                <a:gd name="T0" fmla="*/ 96 w 141"/>
                <a:gd name="T1" fmla="*/ 5 h 202"/>
                <a:gd name="T2" fmla="*/ 141 w 141"/>
                <a:gd name="T3" fmla="*/ 0 h 202"/>
                <a:gd name="T4" fmla="*/ 141 w 141"/>
                <a:gd name="T5" fmla="*/ 198 h 202"/>
                <a:gd name="T6" fmla="*/ 96 w 141"/>
                <a:gd name="T7" fmla="*/ 198 h 202"/>
                <a:gd name="T8" fmla="*/ 96 w 141"/>
                <a:gd name="T9" fmla="*/ 184 h 202"/>
                <a:gd name="T10" fmla="*/ 58 w 141"/>
                <a:gd name="T11" fmla="*/ 202 h 202"/>
                <a:gd name="T12" fmla="*/ 0 w 141"/>
                <a:gd name="T13" fmla="*/ 132 h 202"/>
                <a:gd name="T14" fmla="*/ 68 w 141"/>
                <a:gd name="T15" fmla="*/ 58 h 202"/>
                <a:gd name="T16" fmla="*/ 96 w 141"/>
                <a:gd name="T17" fmla="*/ 63 h 202"/>
                <a:gd name="T18" fmla="*/ 96 w 141"/>
                <a:gd name="T19" fmla="*/ 5 h 202"/>
                <a:gd name="T20" fmla="*/ 75 w 141"/>
                <a:gd name="T21" fmla="*/ 92 h 202"/>
                <a:gd name="T22" fmla="*/ 45 w 141"/>
                <a:gd name="T23" fmla="*/ 130 h 202"/>
                <a:gd name="T24" fmla="*/ 73 w 141"/>
                <a:gd name="T25" fmla="*/ 167 h 202"/>
                <a:gd name="T26" fmla="*/ 96 w 141"/>
                <a:gd name="T27" fmla="*/ 157 h 202"/>
                <a:gd name="T28" fmla="*/ 96 w 141"/>
                <a:gd name="T29" fmla="*/ 98 h 202"/>
                <a:gd name="T30" fmla="*/ 75 w 141"/>
                <a:gd name="T31" fmla="*/ 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202">
                  <a:moveTo>
                    <a:pt x="96" y="5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41" y="198"/>
                    <a:pt x="141" y="198"/>
                    <a:pt x="141" y="198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96" y="198"/>
                    <a:pt x="96" y="186"/>
                    <a:pt x="96" y="184"/>
                  </a:cubicBezTo>
                  <a:cubicBezTo>
                    <a:pt x="87" y="193"/>
                    <a:pt x="75" y="202"/>
                    <a:pt x="58" y="202"/>
                  </a:cubicBezTo>
                  <a:cubicBezTo>
                    <a:pt x="24" y="202"/>
                    <a:pt x="0" y="175"/>
                    <a:pt x="0" y="132"/>
                  </a:cubicBezTo>
                  <a:cubicBezTo>
                    <a:pt x="0" y="87"/>
                    <a:pt x="31" y="58"/>
                    <a:pt x="68" y="58"/>
                  </a:cubicBezTo>
                  <a:cubicBezTo>
                    <a:pt x="78" y="58"/>
                    <a:pt x="87" y="60"/>
                    <a:pt x="96" y="63"/>
                  </a:cubicBezTo>
                  <a:lnTo>
                    <a:pt x="96" y="5"/>
                  </a:lnTo>
                  <a:close/>
                  <a:moveTo>
                    <a:pt x="75" y="92"/>
                  </a:moveTo>
                  <a:cubicBezTo>
                    <a:pt x="56" y="92"/>
                    <a:pt x="45" y="107"/>
                    <a:pt x="45" y="130"/>
                  </a:cubicBezTo>
                  <a:cubicBezTo>
                    <a:pt x="45" y="153"/>
                    <a:pt x="56" y="167"/>
                    <a:pt x="73" y="167"/>
                  </a:cubicBezTo>
                  <a:cubicBezTo>
                    <a:pt x="83" y="167"/>
                    <a:pt x="90" y="163"/>
                    <a:pt x="96" y="157"/>
                  </a:cubicBezTo>
                  <a:cubicBezTo>
                    <a:pt x="96" y="158"/>
                    <a:pt x="96" y="98"/>
                    <a:pt x="96" y="98"/>
                  </a:cubicBezTo>
                  <a:cubicBezTo>
                    <a:pt x="91" y="94"/>
                    <a:pt x="83" y="92"/>
                    <a:pt x="75" y="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5076116-EE12-418A-A175-526520C0C8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10163" y="4324350"/>
              <a:ext cx="430213" cy="471488"/>
            </a:xfrm>
            <a:custGeom>
              <a:avLst/>
              <a:gdLst>
                <a:gd name="T0" fmla="*/ 44 w 133"/>
                <a:gd name="T1" fmla="*/ 83 h 144"/>
                <a:gd name="T2" fmla="*/ 80 w 133"/>
                <a:gd name="T3" fmla="*/ 112 h 144"/>
                <a:gd name="T4" fmla="*/ 124 w 133"/>
                <a:gd name="T5" fmla="*/ 99 h 144"/>
                <a:gd name="T6" fmla="*/ 128 w 133"/>
                <a:gd name="T7" fmla="*/ 133 h 144"/>
                <a:gd name="T8" fmla="*/ 76 w 133"/>
                <a:gd name="T9" fmla="*/ 144 h 144"/>
                <a:gd name="T10" fmla="*/ 0 w 133"/>
                <a:gd name="T11" fmla="*/ 73 h 144"/>
                <a:gd name="T12" fmla="*/ 73 w 133"/>
                <a:gd name="T13" fmla="*/ 0 h 144"/>
                <a:gd name="T14" fmla="*/ 133 w 133"/>
                <a:gd name="T15" fmla="*/ 57 h 144"/>
                <a:gd name="T16" fmla="*/ 130 w 133"/>
                <a:gd name="T17" fmla="*/ 81 h 144"/>
                <a:gd name="T18" fmla="*/ 44 w 133"/>
                <a:gd name="T19" fmla="*/ 83 h 144"/>
                <a:gd name="T20" fmla="*/ 91 w 133"/>
                <a:gd name="T21" fmla="*/ 60 h 144"/>
                <a:gd name="T22" fmla="*/ 91 w 133"/>
                <a:gd name="T23" fmla="*/ 57 h 144"/>
                <a:gd name="T24" fmla="*/ 70 w 133"/>
                <a:gd name="T25" fmla="*/ 31 h 144"/>
                <a:gd name="T26" fmla="*/ 44 w 133"/>
                <a:gd name="T27" fmla="*/ 60 h 144"/>
                <a:gd name="T28" fmla="*/ 91 w 133"/>
                <a:gd name="T29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44">
                  <a:moveTo>
                    <a:pt x="44" y="83"/>
                  </a:moveTo>
                  <a:cubicBezTo>
                    <a:pt x="45" y="101"/>
                    <a:pt x="58" y="112"/>
                    <a:pt x="80" y="112"/>
                  </a:cubicBezTo>
                  <a:cubicBezTo>
                    <a:pt x="95" y="112"/>
                    <a:pt x="110" y="106"/>
                    <a:pt x="124" y="99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15" y="140"/>
                    <a:pt x="95" y="144"/>
                    <a:pt x="76" y="144"/>
                  </a:cubicBezTo>
                  <a:cubicBezTo>
                    <a:pt x="30" y="144"/>
                    <a:pt x="0" y="119"/>
                    <a:pt x="0" y="73"/>
                  </a:cubicBezTo>
                  <a:cubicBezTo>
                    <a:pt x="0" y="29"/>
                    <a:pt x="30" y="0"/>
                    <a:pt x="73" y="0"/>
                  </a:cubicBezTo>
                  <a:cubicBezTo>
                    <a:pt x="112" y="0"/>
                    <a:pt x="133" y="23"/>
                    <a:pt x="133" y="57"/>
                  </a:cubicBezTo>
                  <a:cubicBezTo>
                    <a:pt x="133" y="64"/>
                    <a:pt x="132" y="75"/>
                    <a:pt x="130" y="81"/>
                  </a:cubicBezTo>
                  <a:cubicBezTo>
                    <a:pt x="44" y="83"/>
                    <a:pt x="44" y="83"/>
                    <a:pt x="44" y="83"/>
                  </a:cubicBezTo>
                  <a:close/>
                  <a:moveTo>
                    <a:pt x="91" y="60"/>
                  </a:moveTo>
                  <a:cubicBezTo>
                    <a:pt x="91" y="59"/>
                    <a:pt x="91" y="58"/>
                    <a:pt x="91" y="57"/>
                  </a:cubicBezTo>
                  <a:cubicBezTo>
                    <a:pt x="91" y="41"/>
                    <a:pt x="84" y="31"/>
                    <a:pt x="70" y="31"/>
                  </a:cubicBezTo>
                  <a:cubicBezTo>
                    <a:pt x="55" y="31"/>
                    <a:pt x="46" y="45"/>
                    <a:pt x="44" y="60"/>
                  </a:cubicBezTo>
                  <a:lnTo>
                    <a:pt x="91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43AD44E9-920F-4E5D-950D-E0FD2A6003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6438" y="4117975"/>
              <a:ext cx="366713" cy="665163"/>
            </a:xfrm>
            <a:custGeom>
              <a:avLst/>
              <a:gdLst>
                <a:gd name="T0" fmla="*/ 105 w 113"/>
                <a:gd name="T1" fmla="*/ 44 h 203"/>
                <a:gd name="T2" fmla="*/ 82 w 113"/>
                <a:gd name="T3" fmla="*/ 39 h 203"/>
                <a:gd name="T4" fmla="*/ 66 w 113"/>
                <a:gd name="T5" fmla="*/ 59 h 203"/>
                <a:gd name="T6" fmla="*/ 66 w 113"/>
                <a:gd name="T7" fmla="*/ 69 h 203"/>
                <a:gd name="T8" fmla="*/ 104 w 113"/>
                <a:gd name="T9" fmla="*/ 69 h 203"/>
                <a:gd name="T10" fmla="*/ 103 w 113"/>
                <a:gd name="T11" fmla="*/ 105 h 203"/>
                <a:gd name="T12" fmla="*/ 68 w 113"/>
                <a:gd name="T13" fmla="*/ 105 h 203"/>
                <a:gd name="T14" fmla="*/ 68 w 113"/>
                <a:gd name="T15" fmla="*/ 203 h 203"/>
                <a:gd name="T16" fmla="*/ 23 w 113"/>
                <a:gd name="T17" fmla="*/ 203 h 203"/>
                <a:gd name="T18" fmla="*/ 23 w 113"/>
                <a:gd name="T19" fmla="*/ 105 h 203"/>
                <a:gd name="T20" fmla="*/ 0 w 113"/>
                <a:gd name="T21" fmla="*/ 103 h 203"/>
                <a:gd name="T22" fmla="*/ 1 w 113"/>
                <a:gd name="T23" fmla="*/ 75 h 203"/>
                <a:gd name="T24" fmla="*/ 23 w 113"/>
                <a:gd name="T25" fmla="*/ 68 h 203"/>
                <a:gd name="T26" fmla="*/ 23 w 113"/>
                <a:gd name="T27" fmla="*/ 56 h 203"/>
                <a:gd name="T28" fmla="*/ 77 w 113"/>
                <a:gd name="T29" fmla="*/ 0 h 203"/>
                <a:gd name="T30" fmla="*/ 113 w 113"/>
                <a:gd name="T31" fmla="*/ 7 h 203"/>
                <a:gd name="T32" fmla="*/ 105 w 113"/>
                <a:gd name="T33" fmla="*/ 4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203">
                  <a:moveTo>
                    <a:pt x="105" y="44"/>
                  </a:moveTo>
                  <a:cubicBezTo>
                    <a:pt x="98" y="41"/>
                    <a:pt x="91" y="39"/>
                    <a:pt x="82" y="39"/>
                  </a:cubicBezTo>
                  <a:cubicBezTo>
                    <a:pt x="70" y="39"/>
                    <a:pt x="66" y="45"/>
                    <a:pt x="66" y="5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03" y="105"/>
                    <a:pt x="103" y="105"/>
                    <a:pt x="103" y="105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8" y="203"/>
                    <a:pt x="68" y="203"/>
                    <a:pt x="68" y="203"/>
                  </a:cubicBezTo>
                  <a:cubicBezTo>
                    <a:pt x="23" y="203"/>
                    <a:pt x="23" y="203"/>
                    <a:pt x="23" y="203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5" y="17"/>
                    <a:pt x="42" y="0"/>
                    <a:pt x="77" y="0"/>
                  </a:cubicBezTo>
                  <a:cubicBezTo>
                    <a:pt x="93" y="0"/>
                    <a:pt x="106" y="4"/>
                    <a:pt x="113" y="7"/>
                  </a:cubicBezTo>
                  <a:cubicBezTo>
                    <a:pt x="113" y="7"/>
                    <a:pt x="105" y="44"/>
                    <a:pt x="105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6FA57D1-F35C-48BC-AA47-8ADA19860F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89663" y="4324350"/>
              <a:ext cx="323850" cy="458788"/>
            </a:xfrm>
            <a:custGeom>
              <a:avLst/>
              <a:gdLst>
                <a:gd name="T0" fmla="*/ 45 w 100"/>
                <a:gd name="T1" fmla="*/ 140 h 140"/>
                <a:gd name="T2" fmla="*/ 0 w 100"/>
                <a:gd name="T3" fmla="*/ 140 h 140"/>
                <a:gd name="T4" fmla="*/ 0 w 100"/>
                <a:gd name="T5" fmla="*/ 7 h 140"/>
                <a:gd name="T6" fmla="*/ 45 w 100"/>
                <a:gd name="T7" fmla="*/ 1 h 140"/>
                <a:gd name="T8" fmla="*/ 45 w 100"/>
                <a:gd name="T9" fmla="*/ 21 h 140"/>
                <a:gd name="T10" fmla="*/ 78 w 100"/>
                <a:gd name="T11" fmla="*/ 0 h 140"/>
                <a:gd name="T12" fmla="*/ 100 w 100"/>
                <a:gd name="T13" fmla="*/ 6 h 140"/>
                <a:gd name="T14" fmla="*/ 91 w 100"/>
                <a:gd name="T15" fmla="*/ 45 h 140"/>
                <a:gd name="T16" fmla="*/ 74 w 100"/>
                <a:gd name="T17" fmla="*/ 41 h 140"/>
                <a:gd name="T18" fmla="*/ 45 w 100"/>
                <a:gd name="T19" fmla="*/ 61 h 140"/>
                <a:gd name="T20" fmla="*/ 45 w 100"/>
                <a:gd name="T21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140">
                  <a:moveTo>
                    <a:pt x="45" y="14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53" y="7"/>
                    <a:pt x="64" y="0"/>
                    <a:pt x="78" y="0"/>
                  </a:cubicBezTo>
                  <a:cubicBezTo>
                    <a:pt x="85" y="0"/>
                    <a:pt x="93" y="2"/>
                    <a:pt x="100" y="6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86" y="43"/>
                    <a:pt x="80" y="41"/>
                    <a:pt x="74" y="41"/>
                  </a:cubicBezTo>
                  <a:cubicBezTo>
                    <a:pt x="63" y="41"/>
                    <a:pt x="53" y="47"/>
                    <a:pt x="45" y="61"/>
                  </a:cubicBezTo>
                  <a:lnTo>
                    <a:pt x="45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3190EAD-27E1-43FD-9509-BB9DCB4665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35738" y="4324350"/>
              <a:ext cx="430213" cy="471488"/>
            </a:xfrm>
            <a:custGeom>
              <a:avLst/>
              <a:gdLst>
                <a:gd name="T0" fmla="*/ 44 w 133"/>
                <a:gd name="T1" fmla="*/ 83 h 144"/>
                <a:gd name="T2" fmla="*/ 80 w 133"/>
                <a:gd name="T3" fmla="*/ 112 h 144"/>
                <a:gd name="T4" fmla="*/ 124 w 133"/>
                <a:gd name="T5" fmla="*/ 99 h 144"/>
                <a:gd name="T6" fmla="*/ 129 w 133"/>
                <a:gd name="T7" fmla="*/ 133 h 144"/>
                <a:gd name="T8" fmla="*/ 76 w 133"/>
                <a:gd name="T9" fmla="*/ 144 h 144"/>
                <a:gd name="T10" fmla="*/ 0 w 133"/>
                <a:gd name="T11" fmla="*/ 73 h 144"/>
                <a:gd name="T12" fmla="*/ 74 w 133"/>
                <a:gd name="T13" fmla="*/ 0 h 144"/>
                <a:gd name="T14" fmla="*/ 133 w 133"/>
                <a:gd name="T15" fmla="*/ 57 h 144"/>
                <a:gd name="T16" fmla="*/ 130 w 133"/>
                <a:gd name="T17" fmla="*/ 81 h 144"/>
                <a:gd name="T18" fmla="*/ 44 w 133"/>
                <a:gd name="T19" fmla="*/ 83 h 144"/>
                <a:gd name="T20" fmla="*/ 91 w 133"/>
                <a:gd name="T21" fmla="*/ 60 h 144"/>
                <a:gd name="T22" fmla="*/ 91 w 133"/>
                <a:gd name="T23" fmla="*/ 57 h 144"/>
                <a:gd name="T24" fmla="*/ 71 w 133"/>
                <a:gd name="T25" fmla="*/ 31 h 144"/>
                <a:gd name="T26" fmla="*/ 44 w 133"/>
                <a:gd name="T27" fmla="*/ 60 h 144"/>
                <a:gd name="T28" fmla="*/ 91 w 133"/>
                <a:gd name="T29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44">
                  <a:moveTo>
                    <a:pt x="44" y="83"/>
                  </a:moveTo>
                  <a:cubicBezTo>
                    <a:pt x="46" y="101"/>
                    <a:pt x="58" y="112"/>
                    <a:pt x="80" y="112"/>
                  </a:cubicBezTo>
                  <a:cubicBezTo>
                    <a:pt x="95" y="112"/>
                    <a:pt x="111" y="106"/>
                    <a:pt x="124" y="99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15" y="140"/>
                    <a:pt x="96" y="144"/>
                    <a:pt x="76" y="144"/>
                  </a:cubicBezTo>
                  <a:cubicBezTo>
                    <a:pt x="30" y="144"/>
                    <a:pt x="0" y="119"/>
                    <a:pt x="0" y="73"/>
                  </a:cubicBezTo>
                  <a:cubicBezTo>
                    <a:pt x="0" y="29"/>
                    <a:pt x="30" y="0"/>
                    <a:pt x="74" y="0"/>
                  </a:cubicBezTo>
                  <a:cubicBezTo>
                    <a:pt x="112" y="0"/>
                    <a:pt x="133" y="23"/>
                    <a:pt x="133" y="57"/>
                  </a:cubicBezTo>
                  <a:cubicBezTo>
                    <a:pt x="133" y="64"/>
                    <a:pt x="132" y="75"/>
                    <a:pt x="130" y="81"/>
                  </a:cubicBezTo>
                  <a:cubicBezTo>
                    <a:pt x="44" y="83"/>
                    <a:pt x="44" y="83"/>
                    <a:pt x="44" y="83"/>
                  </a:cubicBezTo>
                  <a:close/>
                  <a:moveTo>
                    <a:pt x="91" y="60"/>
                  </a:moveTo>
                  <a:cubicBezTo>
                    <a:pt x="91" y="59"/>
                    <a:pt x="91" y="58"/>
                    <a:pt x="91" y="57"/>
                  </a:cubicBezTo>
                  <a:cubicBezTo>
                    <a:pt x="91" y="41"/>
                    <a:pt x="85" y="31"/>
                    <a:pt x="71" y="31"/>
                  </a:cubicBezTo>
                  <a:cubicBezTo>
                    <a:pt x="55" y="31"/>
                    <a:pt x="46" y="45"/>
                    <a:pt x="44" y="60"/>
                  </a:cubicBezTo>
                  <a:lnTo>
                    <a:pt x="91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58B2D2A8-4A3C-4F54-801A-558A84E16F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24688" y="4324350"/>
              <a:ext cx="431800" cy="471488"/>
            </a:xfrm>
            <a:custGeom>
              <a:avLst/>
              <a:gdLst>
                <a:gd name="T0" fmla="*/ 44 w 133"/>
                <a:gd name="T1" fmla="*/ 83 h 144"/>
                <a:gd name="T2" fmla="*/ 80 w 133"/>
                <a:gd name="T3" fmla="*/ 112 h 144"/>
                <a:gd name="T4" fmla="*/ 125 w 133"/>
                <a:gd name="T5" fmla="*/ 99 h 144"/>
                <a:gd name="T6" fmla="*/ 129 w 133"/>
                <a:gd name="T7" fmla="*/ 133 h 144"/>
                <a:gd name="T8" fmla="*/ 76 w 133"/>
                <a:gd name="T9" fmla="*/ 144 h 144"/>
                <a:gd name="T10" fmla="*/ 0 w 133"/>
                <a:gd name="T11" fmla="*/ 73 h 144"/>
                <a:gd name="T12" fmla="*/ 74 w 133"/>
                <a:gd name="T13" fmla="*/ 0 h 144"/>
                <a:gd name="T14" fmla="*/ 133 w 133"/>
                <a:gd name="T15" fmla="*/ 57 h 144"/>
                <a:gd name="T16" fmla="*/ 131 w 133"/>
                <a:gd name="T17" fmla="*/ 81 h 144"/>
                <a:gd name="T18" fmla="*/ 44 w 133"/>
                <a:gd name="T19" fmla="*/ 83 h 144"/>
                <a:gd name="T20" fmla="*/ 92 w 133"/>
                <a:gd name="T21" fmla="*/ 60 h 144"/>
                <a:gd name="T22" fmla="*/ 92 w 133"/>
                <a:gd name="T23" fmla="*/ 57 h 144"/>
                <a:gd name="T24" fmla="*/ 71 w 133"/>
                <a:gd name="T25" fmla="*/ 31 h 144"/>
                <a:gd name="T26" fmla="*/ 45 w 133"/>
                <a:gd name="T27" fmla="*/ 60 h 144"/>
                <a:gd name="T28" fmla="*/ 92 w 133"/>
                <a:gd name="T29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44">
                  <a:moveTo>
                    <a:pt x="44" y="83"/>
                  </a:moveTo>
                  <a:cubicBezTo>
                    <a:pt x="46" y="101"/>
                    <a:pt x="58" y="112"/>
                    <a:pt x="80" y="112"/>
                  </a:cubicBezTo>
                  <a:cubicBezTo>
                    <a:pt x="95" y="112"/>
                    <a:pt x="111" y="106"/>
                    <a:pt x="125" y="99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15" y="140"/>
                    <a:pt x="96" y="144"/>
                    <a:pt x="76" y="144"/>
                  </a:cubicBezTo>
                  <a:cubicBezTo>
                    <a:pt x="30" y="144"/>
                    <a:pt x="0" y="119"/>
                    <a:pt x="0" y="73"/>
                  </a:cubicBezTo>
                  <a:cubicBezTo>
                    <a:pt x="0" y="29"/>
                    <a:pt x="31" y="0"/>
                    <a:pt x="74" y="0"/>
                  </a:cubicBezTo>
                  <a:cubicBezTo>
                    <a:pt x="112" y="0"/>
                    <a:pt x="133" y="23"/>
                    <a:pt x="133" y="57"/>
                  </a:cubicBezTo>
                  <a:cubicBezTo>
                    <a:pt x="133" y="64"/>
                    <a:pt x="132" y="75"/>
                    <a:pt x="131" y="81"/>
                  </a:cubicBezTo>
                  <a:cubicBezTo>
                    <a:pt x="44" y="83"/>
                    <a:pt x="44" y="83"/>
                    <a:pt x="44" y="83"/>
                  </a:cubicBezTo>
                  <a:close/>
                  <a:moveTo>
                    <a:pt x="92" y="60"/>
                  </a:moveTo>
                  <a:cubicBezTo>
                    <a:pt x="92" y="59"/>
                    <a:pt x="92" y="58"/>
                    <a:pt x="92" y="57"/>
                  </a:cubicBezTo>
                  <a:cubicBezTo>
                    <a:pt x="92" y="41"/>
                    <a:pt x="85" y="31"/>
                    <a:pt x="71" y="31"/>
                  </a:cubicBezTo>
                  <a:cubicBezTo>
                    <a:pt x="55" y="31"/>
                    <a:pt x="46" y="45"/>
                    <a:pt x="45" y="60"/>
                  </a:cubicBezTo>
                  <a:lnTo>
                    <a:pt x="92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0DE7467-8D7E-4195-A4C1-34120BED48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518400" y="4133850"/>
              <a:ext cx="455613" cy="661988"/>
            </a:xfrm>
            <a:custGeom>
              <a:avLst/>
              <a:gdLst>
                <a:gd name="T0" fmla="*/ 96 w 141"/>
                <a:gd name="T1" fmla="*/ 5 h 202"/>
                <a:gd name="T2" fmla="*/ 141 w 141"/>
                <a:gd name="T3" fmla="*/ 0 h 202"/>
                <a:gd name="T4" fmla="*/ 141 w 141"/>
                <a:gd name="T5" fmla="*/ 198 h 202"/>
                <a:gd name="T6" fmla="*/ 96 w 141"/>
                <a:gd name="T7" fmla="*/ 198 h 202"/>
                <a:gd name="T8" fmla="*/ 96 w 141"/>
                <a:gd name="T9" fmla="*/ 184 h 202"/>
                <a:gd name="T10" fmla="*/ 58 w 141"/>
                <a:gd name="T11" fmla="*/ 202 h 202"/>
                <a:gd name="T12" fmla="*/ 0 w 141"/>
                <a:gd name="T13" fmla="*/ 132 h 202"/>
                <a:gd name="T14" fmla="*/ 68 w 141"/>
                <a:gd name="T15" fmla="*/ 58 h 202"/>
                <a:gd name="T16" fmla="*/ 96 w 141"/>
                <a:gd name="T17" fmla="*/ 63 h 202"/>
                <a:gd name="T18" fmla="*/ 96 w 141"/>
                <a:gd name="T19" fmla="*/ 5 h 202"/>
                <a:gd name="T20" fmla="*/ 75 w 141"/>
                <a:gd name="T21" fmla="*/ 92 h 202"/>
                <a:gd name="T22" fmla="*/ 45 w 141"/>
                <a:gd name="T23" fmla="*/ 130 h 202"/>
                <a:gd name="T24" fmla="*/ 73 w 141"/>
                <a:gd name="T25" fmla="*/ 167 h 202"/>
                <a:gd name="T26" fmla="*/ 96 w 141"/>
                <a:gd name="T27" fmla="*/ 157 h 202"/>
                <a:gd name="T28" fmla="*/ 96 w 141"/>
                <a:gd name="T29" fmla="*/ 98 h 202"/>
                <a:gd name="T30" fmla="*/ 75 w 141"/>
                <a:gd name="T31" fmla="*/ 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202">
                  <a:moveTo>
                    <a:pt x="96" y="5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41" y="198"/>
                    <a:pt x="141" y="198"/>
                    <a:pt x="141" y="198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96" y="198"/>
                    <a:pt x="96" y="186"/>
                    <a:pt x="96" y="184"/>
                  </a:cubicBezTo>
                  <a:cubicBezTo>
                    <a:pt x="87" y="193"/>
                    <a:pt x="75" y="202"/>
                    <a:pt x="58" y="202"/>
                  </a:cubicBezTo>
                  <a:cubicBezTo>
                    <a:pt x="24" y="202"/>
                    <a:pt x="0" y="175"/>
                    <a:pt x="0" y="132"/>
                  </a:cubicBezTo>
                  <a:cubicBezTo>
                    <a:pt x="0" y="87"/>
                    <a:pt x="31" y="58"/>
                    <a:pt x="68" y="58"/>
                  </a:cubicBezTo>
                  <a:cubicBezTo>
                    <a:pt x="78" y="58"/>
                    <a:pt x="87" y="60"/>
                    <a:pt x="96" y="63"/>
                  </a:cubicBezTo>
                  <a:lnTo>
                    <a:pt x="96" y="5"/>
                  </a:lnTo>
                  <a:close/>
                  <a:moveTo>
                    <a:pt x="75" y="92"/>
                  </a:moveTo>
                  <a:cubicBezTo>
                    <a:pt x="56" y="92"/>
                    <a:pt x="45" y="107"/>
                    <a:pt x="45" y="130"/>
                  </a:cubicBezTo>
                  <a:cubicBezTo>
                    <a:pt x="45" y="153"/>
                    <a:pt x="56" y="167"/>
                    <a:pt x="73" y="167"/>
                  </a:cubicBezTo>
                  <a:cubicBezTo>
                    <a:pt x="83" y="167"/>
                    <a:pt x="90" y="163"/>
                    <a:pt x="96" y="157"/>
                  </a:cubicBezTo>
                  <a:cubicBezTo>
                    <a:pt x="96" y="158"/>
                    <a:pt x="96" y="98"/>
                    <a:pt x="96" y="98"/>
                  </a:cubicBezTo>
                  <a:cubicBezTo>
                    <a:pt x="91" y="94"/>
                    <a:pt x="84" y="92"/>
                    <a:pt x="75" y="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8A88AE62-5E85-447B-8A7C-E88DCDB4FC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54975" y="4324350"/>
              <a:ext cx="474663" cy="476250"/>
            </a:xfrm>
            <a:custGeom>
              <a:avLst/>
              <a:gdLst>
                <a:gd name="T0" fmla="*/ 72 w 146"/>
                <a:gd name="T1" fmla="*/ 145 h 145"/>
                <a:gd name="T2" fmla="*/ 0 w 146"/>
                <a:gd name="T3" fmla="*/ 73 h 145"/>
                <a:gd name="T4" fmla="*/ 74 w 146"/>
                <a:gd name="T5" fmla="*/ 0 h 145"/>
                <a:gd name="T6" fmla="*/ 146 w 146"/>
                <a:gd name="T7" fmla="*/ 72 h 145"/>
                <a:gd name="T8" fmla="*/ 72 w 146"/>
                <a:gd name="T9" fmla="*/ 145 h 145"/>
                <a:gd name="T10" fmla="*/ 73 w 146"/>
                <a:gd name="T11" fmla="*/ 34 h 145"/>
                <a:gd name="T12" fmla="*/ 45 w 146"/>
                <a:gd name="T13" fmla="*/ 73 h 145"/>
                <a:gd name="T14" fmla="*/ 73 w 146"/>
                <a:gd name="T15" fmla="*/ 110 h 145"/>
                <a:gd name="T16" fmla="*/ 101 w 146"/>
                <a:gd name="T17" fmla="*/ 72 h 145"/>
                <a:gd name="T18" fmla="*/ 73 w 146"/>
                <a:gd name="T19" fmla="*/ 3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5">
                  <a:moveTo>
                    <a:pt x="72" y="145"/>
                  </a:moveTo>
                  <a:cubicBezTo>
                    <a:pt x="31" y="145"/>
                    <a:pt x="0" y="119"/>
                    <a:pt x="0" y="73"/>
                  </a:cubicBezTo>
                  <a:cubicBezTo>
                    <a:pt x="0" y="27"/>
                    <a:pt x="33" y="0"/>
                    <a:pt x="74" y="0"/>
                  </a:cubicBezTo>
                  <a:cubicBezTo>
                    <a:pt x="115" y="0"/>
                    <a:pt x="146" y="26"/>
                    <a:pt x="146" y="72"/>
                  </a:cubicBezTo>
                  <a:cubicBezTo>
                    <a:pt x="146" y="118"/>
                    <a:pt x="113" y="145"/>
                    <a:pt x="72" y="145"/>
                  </a:cubicBezTo>
                  <a:close/>
                  <a:moveTo>
                    <a:pt x="73" y="34"/>
                  </a:moveTo>
                  <a:cubicBezTo>
                    <a:pt x="54" y="34"/>
                    <a:pt x="45" y="49"/>
                    <a:pt x="45" y="73"/>
                  </a:cubicBezTo>
                  <a:cubicBezTo>
                    <a:pt x="45" y="96"/>
                    <a:pt x="55" y="110"/>
                    <a:pt x="73" y="110"/>
                  </a:cubicBezTo>
                  <a:cubicBezTo>
                    <a:pt x="91" y="110"/>
                    <a:pt x="101" y="96"/>
                    <a:pt x="101" y="72"/>
                  </a:cubicBezTo>
                  <a:cubicBezTo>
                    <a:pt x="101" y="50"/>
                    <a:pt x="91" y="34"/>
                    <a:pt x="73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CF0B2B2-8A42-4BA5-84FB-2B890A3C04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10600" y="4324350"/>
              <a:ext cx="695325" cy="458788"/>
            </a:xfrm>
            <a:custGeom>
              <a:avLst/>
              <a:gdLst>
                <a:gd name="T0" fmla="*/ 170 w 215"/>
                <a:gd name="T1" fmla="*/ 140 h 140"/>
                <a:gd name="T2" fmla="*/ 170 w 215"/>
                <a:gd name="T3" fmla="*/ 60 h 140"/>
                <a:gd name="T4" fmla="*/ 152 w 215"/>
                <a:gd name="T5" fmla="*/ 38 h 140"/>
                <a:gd name="T6" fmla="*/ 130 w 215"/>
                <a:gd name="T7" fmla="*/ 47 h 140"/>
                <a:gd name="T8" fmla="*/ 130 w 215"/>
                <a:gd name="T9" fmla="*/ 55 h 140"/>
                <a:gd name="T10" fmla="*/ 130 w 215"/>
                <a:gd name="T11" fmla="*/ 140 h 140"/>
                <a:gd name="T12" fmla="*/ 85 w 215"/>
                <a:gd name="T13" fmla="*/ 140 h 140"/>
                <a:gd name="T14" fmla="*/ 85 w 215"/>
                <a:gd name="T15" fmla="*/ 60 h 140"/>
                <a:gd name="T16" fmla="*/ 66 w 215"/>
                <a:gd name="T17" fmla="*/ 38 h 140"/>
                <a:gd name="T18" fmla="*/ 44 w 215"/>
                <a:gd name="T19" fmla="*/ 47 h 140"/>
                <a:gd name="T20" fmla="*/ 44 w 215"/>
                <a:gd name="T21" fmla="*/ 140 h 140"/>
                <a:gd name="T22" fmla="*/ 0 w 215"/>
                <a:gd name="T23" fmla="*/ 140 h 140"/>
                <a:gd name="T24" fmla="*/ 0 w 215"/>
                <a:gd name="T25" fmla="*/ 7 h 140"/>
                <a:gd name="T26" fmla="*/ 44 w 215"/>
                <a:gd name="T27" fmla="*/ 1 h 140"/>
                <a:gd name="T28" fmla="*/ 44 w 215"/>
                <a:gd name="T29" fmla="*/ 20 h 140"/>
                <a:gd name="T30" fmla="*/ 88 w 215"/>
                <a:gd name="T31" fmla="*/ 0 h 140"/>
                <a:gd name="T32" fmla="*/ 126 w 215"/>
                <a:gd name="T33" fmla="*/ 24 h 140"/>
                <a:gd name="T34" fmla="*/ 173 w 215"/>
                <a:gd name="T35" fmla="*/ 0 h 140"/>
                <a:gd name="T36" fmla="*/ 215 w 215"/>
                <a:gd name="T37" fmla="*/ 47 h 140"/>
                <a:gd name="T38" fmla="*/ 215 w 215"/>
                <a:gd name="T39" fmla="*/ 140 h 140"/>
                <a:gd name="T40" fmla="*/ 170 w 215"/>
                <a:gd name="T41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5" h="140">
                  <a:moveTo>
                    <a:pt x="170" y="140"/>
                  </a:moveTo>
                  <a:cubicBezTo>
                    <a:pt x="170" y="60"/>
                    <a:pt x="170" y="60"/>
                    <a:pt x="170" y="60"/>
                  </a:cubicBezTo>
                  <a:cubicBezTo>
                    <a:pt x="170" y="44"/>
                    <a:pt x="163" y="38"/>
                    <a:pt x="152" y="38"/>
                  </a:cubicBezTo>
                  <a:cubicBezTo>
                    <a:pt x="143" y="38"/>
                    <a:pt x="135" y="43"/>
                    <a:pt x="130" y="47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44"/>
                    <a:pt x="78" y="38"/>
                    <a:pt x="66" y="38"/>
                  </a:cubicBezTo>
                  <a:cubicBezTo>
                    <a:pt x="57" y="38"/>
                    <a:pt x="50" y="42"/>
                    <a:pt x="44" y="47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20"/>
                    <a:pt x="44" y="20"/>
                  </a:cubicBezTo>
                  <a:cubicBezTo>
                    <a:pt x="56" y="8"/>
                    <a:pt x="70" y="0"/>
                    <a:pt x="88" y="0"/>
                  </a:cubicBezTo>
                  <a:cubicBezTo>
                    <a:pt x="105" y="0"/>
                    <a:pt x="120" y="9"/>
                    <a:pt x="126" y="24"/>
                  </a:cubicBezTo>
                  <a:cubicBezTo>
                    <a:pt x="139" y="10"/>
                    <a:pt x="155" y="0"/>
                    <a:pt x="173" y="0"/>
                  </a:cubicBezTo>
                  <a:cubicBezTo>
                    <a:pt x="199" y="0"/>
                    <a:pt x="215" y="18"/>
                    <a:pt x="215" y="47"/>
                  </a:cubicBezTo>
                  <a:cubicBezTo>
                    <a:pt x="215" y="140"/>
                    <a:pt x="215" y="140"/>
                    <a:pt x="215" y="140"/>
                  </a:cubicBezTo>
                  <a:lnTo>
                    <a:pt x="170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2A98D6C5-8A76-499B-B376-5620654E689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01175" y="4625975"/>
              <a:ext cx="177800" cy="1746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329021A-DF51-4ADA-A28B-382BD7C37150}"/>
              </a:ext>
            </a:extLst>
          </p:cNvPr>
          <p:cNvGrpSpPr/>
          <p:nvPr userDrawn="1"/>
        </p:nvGrpSpPr>
        <p:grpSpPr>
          <a:xfrm>
            <a:off x="2198878" y="203961"/>
            <a:ext cx="21804122" cy="2158239"/>
            <a:chOff x="838200" y="4117975"/>
            <a:chExt cx="8740775" cy="865188"/>
          </a:xfrm>
          <a:solidFill>
            <a:schemeClr val="accent1"/>
          </a:solidFill>
          <a:effectLst>
            <a:outerShdw blurRad="152400" sx="102000" sy="102000" algn="ctr" rotWithShape="0">
              <a:prstClr val="black">
                <a:alpha val="14000"/>
              </a:prstClr>
            </a:outerShdw>
          </a:effectLst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5DA431AB-E19C-4EC9-AF39-6683BED52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8200" y="4186238"/>
              <a:ext cx="858838" cy="596900"/>
            </a:xfrm>
            <a:custGeom>
              <a:avLst/>
              <a:gdLst>
                <a:gd name="T0" fmla="*/ 198 w 541"/>
                <a:gd name="T1" fmla="*/ 376 h 376"/>
                <a:gd name="T2" fmla="*/ 100 w 541"/>
                <a:gd name="T3" fmla="*/ 376 h 376"/>
                <a:gd name="T4" fmla="*/ 0 w 541"/>
                <a:gd name="T5" fmla="*/ 0 h 376"/>
                <a:gd name="T6" fmla="*/ 102 w 541"/>
                <a:gd name="T7" fmla="*/ 0 h 376"/>
                <a:gd name="T8" fmla="*/ 151 w 541"/>
                <a:gd name="T9" fmla="*/ 267 h 376"/>
                <a:gd name="T10" fmla="*/ 218 w 541"/>
                <a:gd name="T11" fmla="*/ 0 h 376"/>
                <a:gd name="T12" fmla="*/ 327 w 541"/>
                <a:gd name="T13" fmla="*/ 0 h 376"/>
                <a:gd name="T14" fmla="*/ 394 w 541"/>
                <a:gd name="T15" fmla="*/ 267 h 376"/>
                <a:gd name="T16" fmla="*/ 445 w 541"/>
                <a:gd name="T17" fmla="*/ 0 h 376"/>
                <a:gd name="T18" fmla="*/ 541 w 541"/>
                <a:gd name="T19" fmla="*/ 0 h 376"/>
                <a:gd name="T20" fmla="*/ 443 w 541"/>
                <a:gd name="T21" fmla="*/ 376 h 376"/>
                <a:gd name="T22" fmla="*/ 343 w 541"/>
                <a:gd name="T23" fmla="*/ 376 h 376"/>
                <a:gd name="T24" fmla="*/ 272 w 541"/>
                <a:gd name="T25" fmla="*/ 108 h 376"/>
                <a:gd name="T26" fmla="*/ 198 w 541"/>
                <a:gd name="T27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1" h="376">
                  <a:moveTo>
                    <a:pt x="198" y="376"/>
                  </a:moveTo>
                  <a:lnTo>
                    <a:pt x="100" y="376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51" y="267"/>
                  </a:lnTo>
                  <a:lnTo>
                    <a:pt x="218" y="0"/>
                  </a:lnTo>
                  <a:lnTo>
                    <a:pt x="327" y="0"/>
                  </a:lnTo>
                  <a:lnTo>
                    <a:pt x="394" y="267"/>
                  </a:lnTo>
                  <a:lnTo>
                    <a:pt x="445" y="0"/>
                  </a:lnTo>
                  <a:lnTo>
                    <a:pt x="541" y="0"/>
                  </a:lnTo>
                  <a:lnTo>
                    <a:pt x="443" y="376"/>
                  </a:lnTo>
                  <a:lnTo>
                    <a:pt x="343" y="376"/>
                  </a:lnTo>
                  <a:lnTo>
                    <a:pt x="272" y="108"/>
                  </a:lnTo>
                  <a:lnTo>
                    <a:pt x="198" y="3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7BDB6E0A-FA2F-4EC4-ADE7-C0E5026F93A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93863" y="4324350"/>
              <a:ext cx="430213" cy="471488"/>
            </a:xfrm>
            <a:custGeom>
              <a:avLst/>
              <a:gdLst>
                <a:gd name="T0" fmla="*/ 44 w 133"/>
                <a:gd name="T1" fmla="*/ 83 h 144"/>
                <a:gd name="T2" fmla="*/ 80 w 133"/>
                <a:gd name="T3" fmla="*/ 112 h 144"/>
                <a:gd name="T4" fmla="*/ 124 w 133"/>
                <a:gd name="T5" fmla="*/ 99 h 144"/>
                <a:gd name="T6" fmla="*/ 129 w 133"/>
                <a:gd name="T7" fmla="*/ 133 h 144"/>
                <a:gd name="T8" fmla="*/ 76 w 133"/>
                <a:gd name="T9" fmla="*/ 144 h 144"/>
                <a:gd name="T10" fmla="*/ 0 w 133"/>
                <a:gd name="T11" fmla="*/ 73 h 144"/>
                <a:gd name="T12" fmla="*/ 73 w 133"/>
                <a:gd name="T13" fmla="*/ 0 h 144"/>
                <a:gd name="T14" fmla="*/ 133 w 133"/>
                <a:gd name="T15" fmla="*/ 57 h 144"/>
                <a:gd name="T16" fmla="*/ 130 w 133"/>
                <a:gd name="T17" fmla="*/ 81 h 144"/>
                <a:gd name="T18" fmla="*/ 44 w 133"/>
                <a:gd name="T19" fmla="*/ 83 h 144"/>
                <a:gd name="T20" fmla="*/ 91 w 133"/>
                <a:gd name="T21" fmla="*/ 60 h 144"/>
                <a:gd name="T22" fmla="*/ 91 w 133"/>
                <a:gd name="T23" fmla="*/ 57 h 144"/>
                <a:gd name="T24" fmla="*/ 71 w 133"/>
                <a:gd name="T25" fmla="*/ 31 h 144"/>
                <a:gd name="T26" fmla="*/ 44 w 133"/>
                <a:gd name="T27" fmla="*/ 60 h 144"/>
                <a:gd name="T28" fmla="*/ 91 w 133"/>
                <a:gd name="T29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44">
                  <a:moveTo>
                    <a:pt x="44" y="83"/>
                  </a:moveTo>
                  <a:cubicBezTo>
                    <a:pt x="45" y="101"/>
                    <a:pt x="58" y="112"/>
                    <a:pt x="80" y="112"/>
                  </a:cubicBezTo>
                  <a:cubicBezTo>
                    <a:pt x="95" y="112"/>
                    <a:pt x="111" y="106"/>
                    <a:pt x="124" y="99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15" y="140"/>
                    <a:pt x="95" y="144"/>
                    <a:pt x="76" y="144"/>
                  </a:cubicBezTo>
                  <a:cubicBezTo>
                    <a:pt x="30" y="144"/>
                    <a:pt x="0" y="119"/>
                    <a:pt x="0" y="73"/>
                  </a:cubicBezTo>
                  <a:cubicBezTo>
                    <a:pt x="0" y="29"/>
                    <a:pt x="30" y="0"/>
                    <a:pt x="73" y="0"/>
                  </a:cubicBezTo>
                  <a:cubicBezTo>
                    <a:pt x="112" y="0"/>
                    <a:pt x="133" y="23"/>
                    <a:pt x="133" y="57"/>
                  </a:cubicBezTo>
                  <a:cubicBezTo>
                    <a:pt x="133" y="64"/>
                    <a:pt x="132" y="75"/>
                    <a:pt x="130" y="81"/>
                  </a:cubicBezTo>
                  <a:cubicBezTo>
                    <a:pt x="44" y="83"/>
                    <a:pt x="44" y="83"/>
                    <a:pt x="44" y="83"/>
                  </a:cubicBezTo>
                  <a:close/>
                  <a:moveTo>
                    <a:pt x="91" y="60"/>
                  </a:moveTo>
                  <a:cubicBezTo>
                    <a:pt x="91" y="59"/>
                    <a:pt x="91" y="58"/>
                    <a:pt x="91" y="57"/>
                  </a:cubicBezTo>
                  <a:cubicBezTo>
                    <a:pt x="91" y="41"/>
                    <a:pt x="85" y="31"/>
                    <a:pt x="71" y="31"/>
                  </a:cubicBezTo>
                  <a:cubicBezTo>
                    <a:pt x="55" y="31"/>
                    <a:pt x="46" y="45"/>
                    <a:pt x="44" y="60"/>
                  </a:cubicBezTo>
                  <a:lnTo>
                    <a:pt x="91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2376F05E-0B16-4F66-8A28-D6B2EAAAB4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22525" y="4324350"/>
              <a:ext cx="457200" cy="658813"/>
            </a:xfrm>
            <a:custGeom>
              <a:avLst/>
              <a:gdLst>
                <a:gd name="T0" fmla="*/ 83 w 141"/>
                <a:gd name="T1" fmla="*/ 0 h 201"/>
                <a:gd name="T2" fmla="*/ 141 w 141"/>
                <a:gd name="T3" fmla="*/ 71 h 201"/>
                <a:gd name="T4" fmla="*/ 73 w 141"/>
                <a:gd name="T5" fmla="*/ 144 h 201"/>
                <a:gd name="T6" fmla="*/ 45 w 141"/>
                <a:gd name="T7" fmla="*/ 140 h 201"/>
                <a:gd name="T8" fmla="*/ 45 w 141"/>
                <a:gd name="T9" fmla="*/ 201 h 201"/>
                <a:gd name="T10" fmla="*/ 0 w 141"/>
                <a:gd name="T11" fmla="*/ 201 h 201"/>
                <a:gd name="T12" fmla="*/ 0 w 141"/>
                <a:gd name="T13" fmla="*/ 7 h 201"/>
                <a:gd name="T14" fmla="*/ 45 w 141"/>
                <a:gd name="T15" fmla="*/ 1 h 201"/>
                <a:gd name="T16" fmla="*/ 45 w 141"/>
                <a:gd name="T17" fmla="*/ 19 h 201"/>
                <a:gd name="T18" fmla="*/ 83 w 141"/>
                <a:gd name="T19" fmla="*/ 0 h 201"/>
                <a:gd name="T20" fmla="*/ 45 w 141"/>
                <a:gd name="T21" fmla="*/ 105 h 201"/>
                <a:gd name="T22" fmla="*/ 66 w 141"/>
                <a:gd name="T23" fmla="*/ 111 h 201"/>
                <a:gd name="T24" fmla="*/ 96 w 141"/>
                <a:gd name="T25" fmla="*/ 73 h 201"/>
                <a:gd name="T26" fmla="*/ 68 w 141"/>
                <a:gd name="T27" fmla="*/ 36 h 201"/>
                <a:gd name="T28" fmla="*/ 45 w 141"/>
                <a:gd name="T29" fmla="*/ 45 h 201"/>
                <a:gd name="T30" fmla="*/ 45 w 141"/>
                <a:gd name="T31" fmla="*/ 10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201">
                  <a:moveTo>
                    <a:pt x="83" y="0"/>
                  </a:moveTo>
                  <a:cubicBezTo>
                    <a:pt x="117" y="0"/>
                    <a:pt x="141" y="28"/>
                    <a:pt x="141" y="71"/>
                  </a:cubicBezTo>
                  <a:cubicBezTo>
                    <a:pt x="141" y="116"/>
                    <a:pt x="110" y="144"/>
                    <a:pt x="73" y="144"/>
                  </a:cubicBezTo>
                  <a:cubicBezTo>
                    <a:pt x="64" y="144"/>
                    <a:pt x="53" y="143"/>
                    <a:pt x="45" y="140"/>
                  </a:cubicBezTo>
                  <a:cubicBezTo>
                    <a:pt x="45" y="201"/>
                    <a:pt x="45" y="201"/>
                    <a:pt x="45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8"/>
                    <a:pt x="45" y="19"/>
                  </a:cubicBezTo>
                  <a:cubicBezTo>
                    <a:pt x="53" y="10"/>
                    <a:pt x="66" y="0"/>
                    <a:pt x="83" y="0"/>
                  </a:cubicBezTo>
                  <a:close/>
                  <a:moveTo>
                    <a:pt x="45" y="105"/>
                  </a:moveTo>
                  <a:cubicBezTo>
                    <a:pt x="50" y="109"/>
                    <a:pt x="57" y="111"/>
                    <a:pt x="66" y="111"/>
                  </a:cubicBezTo>
                  <a:cubicBezTo>
                    <a:pt x="85" y="111"/>
                    <a:pt x="96" y="96"/>
                    <a:pt x="96" y="73"/>
                  </a:cubicBezTo>
                  <a:cubicBezTo>
                    <a:pt x="96" y="50"/>
                    <a:pt x="86" y="36"/>
                    <a:pt x="68" y="36"/>
                  </a:cubicBezTo>
                  <a:cubicBezTo>
                    <a:pt x="58" y="36"/>
                    <a:pt x="51" y="40"/>
                    <a:pt x="45" y="45"/>
                  </a:cubicBezTo>
                  <a:cubicBezTo>
                    <a:pt x="45" y="45"/>
                    <a:pt x="45" y="105"/>
                    <a:pt x="45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D0B93F48-F41F-4DED-8FBB-889F10C353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0688" y="4324350"/>
              <a:ext cx="327025" cy="458788"/>
            </a:xfrm>
            <a:custGeom>
              <a:avLst/>
              <a:gdLst>
                <a:gd name="T0" fmla="*/ 45 w 101"/>
                <a:gd name="T1" fmla="*/ 140 h 140"/>
                <a:gd name="T2" fmla="*/ 0 w 101"/>
                <a:gd name="T3" fmla="*/ 140 h 140"/>
                <a:gd name="T4" fmla="*/ 0 w 101"/>
                <a:gd name="T5" fmla="*/ 7 h 140"/>
                <a:gd name="T6" fmla="*/ 45 w 101"/>
                <a:gd name="T7" fmla="*/ 1 h 140"/>
                <a:gd name="T8" fmla="*/ 45 w 101"/>
                <a:gd name="T9" fmla="*/ 21 h 140"/>
                <a:gd name="T10" fmla="*/ 78 w 101"/>
                <a:gd name="T11" fmla="*/ 0 h 140"/>
                <a:gd name="T12" fmla="*/ 101 w 101"/>
                <a:gd name="T13" fmla="*/ 6 h 140"/>
                <a:gd name="T14" fmla="*/ 92 w 101"/>
                <a:gd name="T15" fmla="*/ 45 h 140"/>
                <a:gd name="T16" fmla="*/ 75 w 101"/>
                <a:gd name="T17" fmla="*/ 41 h 140"/>
                <a:gd name="T18" fmla="*/ 45 w 101"/>
                <a:gd name="T19" fmla="*/ 61 h 140"/>
                <a:gd name="T20" fmla="*/ 45 w 101"/>
                <a:gd name="T21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40">
                  <a:moveTo>
                    <a:pt x="45" y="14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53" y="7"/>
                    <a:pt x="64" y="0"/>
                    <a:pt x="78" y="0"/>
                  </a:cubicBezTo>
                  <a:cubicBezTo>
                    <a:pt x="85" y="0"/>
                    <a:pt x="93" y="2"/>
                    <a:pt x="101" y="6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86" y="43"/>
                    <a:pt x="80" y="41"/>
                    <a:pt x="75" y="41"/>
                  </a:cubicBezTo>
                  <a:cubicBezTo>
                    <a:pt x="64" y="41"/>
                    <a:pt x="54" y="47"/>
                    <a:pt x="45" y="61"/>
                  </a:cubicBezTo>
                  <a:lnTo>
                    <a:pt x="45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830B3D85-4C2C-4C86-847C-DD841A976DA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08350" y="4324350"/>
              <a:ext cx="473075" cy="476250"/>
            </a:xfrm>
            <a:custGeom>
              <a:avLst/>
              <a:gdLst>
                <a:gd name="T0" fmla="*/ 72 w 146"/>
                <a:gd name="T1" fmla="*/ 145 h 145"/>
                <a:gd name="T2" fmla="*/ 0 w 146"/>
                <a:gd name="T3" fmla="*/ 73 h 145"/>
                <a:gd name="T4" fmla="*/ 74 w 146"/>
                <a:gd name="T5" fmla="*/ 0 h 145"/>
                <a:gd name="T6" fmla="*/ 146 w 146"/>
                <a:gd name="T7" fmla="*/ 72 h 145"/>
                <a:gd name="T8" fmla="*/ 72 w 146"/>
                <a:gd name="T9" fmla="*/ 145 h 145"/>
                <a:gd name="T10" fmla="*/ 73 w 146"/>
                <a:gd name="T11" fmla="*/ 34 h 145"/>
                <a:gd name="T12" fmla="*/ 45 w 146"/>
                <a:gd name="T13" fmla="*/ 73 h 145"/>
                <a:gd name="T14" fmla="*/ 73 w 146"/>
                <a:gd name="T15" fmla="*/ 110 h 145"/>
                <a:gd name="T16" fmla="*/ 101 w 146"/>
                <a:gd name="T17" fmla="*/ 72 h 145"/>
                <a:gd name="T18" fmla="*/ 73 w 146"/>
                <a:gd name="T19" fmla="*/ 3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5">
                  <a:moveTo>
                    <a:pt x="72" y="145"/>
                  </a:moveTo>
                  <a:cubicBezTo>
                    <a:pt x="32" y="145"/>
                    <a:pt x="0" y="119"/>
                    <a:pt x="0" y="73"/>
                  </a:cubicBezTo>
                  <a:cubicBezTo>
                    <a:pt x="0" y="27"/>
                    <a:pt x="33" y="0"/>
                    <a:pt x="74" y="0"/>
                  </a:cubicBezTo>
                  <a:cubicBezTo>
                    <a:pt x="115" y="0"/>
                    <a:pt x="146" y="26"/>
                    <a:pt x="146" y="72"/>
                  </a:cubicBezTo>
                  <a:cubicBezTo>
                    <a:pt x="146" y="118"/>
                    <a:pt x="113" y="145"/>
                    <a:pt x="72" y="145"/>
                  </a:cubicBezTo>
                  <a:close/>
                  <a:moveTo>
                    <a:pt x="73" y="34"/>
                  </a:moveTo>
                  <a:cubicBezTo>
                    <a:pt x="55" y="34"/>
                    <a:pt x="45" y="49"/>
                    <a:pt x="45" y="73"/>
                  </a:cubicBezTo>
                  <a:cubicBezTo>
                    <a:pt x="45" y="96"/>
                    <a:pt x="55" y="110"/>
                    <a:pt x="73" y="110"/>
                  </a:cubicBezTo>
                  <a:cubicBezTo>
                    <a:pt x="92" y="110"/>
                    <a:pt x="101" y="96"/>
                    <a:pt x="101" y="72"/>
                  </a:cubicBezTo>
                  <a:cubicBezTo>
                    <a:pt x="101" y="50"/>
                    <a:pt x="91" y="34"/>
                    <a:pt x="73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604097FF-A50A-445A-8ABF-DDDEA5FC11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0475" y="4340225"/>
              <a:ext cx="495300" cy="446088"/>
            </a:xfrm>
            <a:custGeom>
              <a:avLst/>
              <a:gdLst>
                <a:gd name="T0" fmla="*/ 206 w 312"/>
                <a:gd name="T1" fmla="*/ 281 h 281"/>
                <a:gd name="T2" fmla="*/ 102 w 312"/>
                <a:gd name="T3" fmla="*/ 281 h 281"/>
                <a:gd name="T4" fmla="*/ 0 w 312"/>
                <a:gd name="T5" fmla="*/ 0 h 281"/>
                <a:gd name="T6" fmla="*/ 98 w 312"/>
                <a:gd name="T7" fmla="*/ 0 h 281"/>
                <a:gd name="T8" fmla="*/ 155 w 312"/>
                <a:gd name="T9" fmla="*/ 192 h 281"/>
                <a:gd name="T10" fmla="*/ 212 w 312"/>
                <a:gd name="T11" fmla="*/ 0 h 281"/>
                <a:gd name="T12" fmla="*/ 312 w 312"/>
                <a:gd name="T13" fmla="*/ 0 h 281"/>
                <a:gd name="T14" fmla="*/ 206 w 312"/>
                <a:gd name="T15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2" h="281">
                  <a:moveTo>
                    <a:pt x="206" y="281"/>
                  </a:moveTo>
                  <a:lnTo>
                    <a:pt x="102" y="281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55" y="192"/>
                  </a:lnTo>
                  <a:lnTo>
                    <a:pt x="212" y="0"/>
                  </a:lnTo>
                  <a:lnTo>
                    <a:pt x="312" y="0"/>
                  </a:lnTo>
                  <a:lnTo>
                    <a:pt x="206" y="2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B2A780BE-0F4C-4FFE-A272-234BC4F2C18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29113" y="4117975"/>
              <a:ext cx="174625" cy="665163"/>
            </a:xfrm>
            <a:custGeom>
              <a:avLst/>
              <a:gdLst>
                <a:gd name="T0" fmla="*/ 27 w 54"/>
                <a:gd name="T1" fmla="*/ 48 h 203"/>
                <a:gd name="T2" fmla="*/ 0 w 54"/>
                <a:gd name="T3" fmla="*/ 24 h 203"/>
                <a:gd name="T4" fmla="*/ 27 w 54"/>
                <a:gd name="T5" fmla="*/ 0 h 203"/>
                <a:gd name="T6" fmla="*/ 54 w 54"/>
                <a:gd name="T7" fmla="*/ 24 h 203"/>
                <a:gd name="T8" fmla="*/ 27 w 54"/>
                <a:gd name="T9" fmla="*/ 48 h 203"/>
                <a:gd name="T10" fmla="*/ 5 w 54"/>
                <a:gd name="T11" fmla="*/ 203 h 203"/>
                <a:gd name="T12" fmla="*/ 5 w 54"/>
                <a:gd name="T13" fmla="*/ 70 h 203"/>
                <a:gd name="T14" fmla="*/ 49 w 54"/>
                <a:gd name="T15" fmla="*/ 64 h 203"/>
                <a:gd name="T16" fmla="*/ 49 w 54"/>
                <a:gd name="T17" fmla="*/ 203 h 203"/>
                <a:gd name="T18" fmla="*/ 5 w 54"/>
                <a:gd name="T19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203">
                  <a:moveTo>
                    <a:pt x="27" y="48"/>
                  </a:moveTo>
                  <a:cubicBezTo>
                    <a:pt x="11" y="48"/>
                    <a:pt x="0" y="40"/>
                    <a:pt x="0" y="24"/>
                  </a:cubicBezTo>
                  <a:cubicBezTo>
                    <a:pt x="0" y="9"/>
                    <a:pt x="11" y="0"/>
                    <a:pt x="27" y="0"/>
                  </a:cubicBezTo>
                  <a:cubicBezTo>
                    <a:pt x="44" y="0"/>
                    <a:pt x="54" y="9"/>
                    <a:pt x="54" y="24"/>
                  </a:cubicBezTo>
                  <a:cubicBezTo>
                    <a:pt x="54" y="40"/>
                    <a:pt x="44" y="48"/>
                    <a:pt x="27" y="48"/>
                  </a:cubicBezTo>
                  <a:close/>
                  <a:moveTo>
                    <a:pt x="5" y="203"/>
                  </a:moveTo>
                  <a:cubicBezTo>
                    <a:pt x="5" y="70"/>
                    <a:pt x="5" y="70"/>
                    <a:pt x="5" y="70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9" y="203"/>
                    <a:pt x="49" y="203"/>
                    <a:pt x="49" y="203"/>
                  </a:cubicBezTo>
                  <a:lnTo>
                    <a:pt x="5" y="20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A9C5AA02-51A4-46A9-8BC2-48F1368E9D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72000" y="4133850"/>
              <a:ext cx="457200" cy="661988"/>
            </a:xfrm>
            <a:custGeom>
              <a:avLst/>
              <a:gdLst>
                <a:gd name="T0" fmla="*/ 96 w 141"/>
                <a:gd name="T1" fmla="*/ 5 h 202"/>
                <a:gd name="T2" fmla="*/ 141 w 141"/>
                <a:gd name="T3" fmla="*/ 0 h 202"/>
                <a:gd name="T4" fmla="*/ 141 w 141"/>
                <a:gd name="T5" fmla="*/ 198 h 202"/>
                <a:gd name="T6" fmla="*/ 96 w 141"/>
                <a:gd name="T7" fmla="*/ 198 h 202"/>
                <a:gd name="T8" fmla="*/ 96 w 141"/>
                <a:gd name="T9" fmla="*/ 184 h 202"/>
                <a:gd name="T10" fmla="*/ 58 w 141"/>
                <a:gd name="T11" fmla="*/ 202 h 202"/>
                <a:gd name="T12" fmla="*/ 0 w 141"/>
                <a:gd name="T13" fmla="*/ 132 h 202"/>
                <a:gd name="T14" fmla="*/ 68 w 141"/>
                <a:gd name="T15" fmla="*/ 58 h 202"/>
                <a:gd name="T16" fmla="*/ 96 w 141"/>
                <a:gd name="T17" fmla="*/ 63 h 202"/>
                <a:gd name="T18" fmla="*/ 96 w 141"/>
                <a:gd name="T19" fmla="*/ 5 h 202"/>
                <a:gd name="T20" fmla="*/ 75 w 141"/>
                <a:gd name="T21" fmla="*/ 92 h 202"/>
                <a:gd name="T22" fmla="*/ 45 w 141"/>
                <a:gd name="T23" fmla="*/ 130 h 202"/>
                <a:gd name="T24" fmla="*/ 73 w 141"/>
                <a:gd name="T25" fmla="*/ 167 h 202"/>
                <a:gd name="T26" fmla="*/ 96 w 141"/>
                <a:gd name="T27" fmla="*/ 157 h 202"/>
                <a:gd name="T28" fmla="*/ 96 w 141"/>
                <a:gd name="T29" fmla="*/ 98 h 202"/>
                <a:gd name="T30" fmla="*/ 75 w 141"/>
                <a:gd name="T31" fmla="*/ 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202">
                  <a:moveTo>
                    <a:pt x="96" y="5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41" y="198"/>
                    <a:pt x="141" y="198"/>
                    <a:pt x="141" y="198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96" y="198"/>
                    <a:pt x="96" y="186"/>
                    <a:pt x="96" y="184"/>
                  </a:cubicBezTo>
                  <a:cubicBezTo>
                    <a:pt x="87" y="193"/>
                    <a:pt x="75" y="202"/>
                    <a:pt x="58" y="202"/>
                  </a:cubicBezTo>
                  <a:cubicBezTo>
                    <a:pt x="24" y="202"/>
                    <a:pt x="0" y="175"/>
                    <a:pt x="0" y="132"/>
                  </a:cubicBezTo>
                  <a:cubicBezTo>
                    <a:pt x="0" y="87"/>
                    <a:pt x="31" y="58"/>
                    <a:pt x="68" y="58"/>
                  </a:cubicBezTo>
                  <a:cubicBezTo>
                    <a:pt x="78" y="58"/>
                    <a:pt x="87" y="60"/>
                    <a:pt x="96" y="63"/>
                  </a:cubicBezTo>
                  <a:lnTo>
                    <a:pt x="96" y="5"/>
                  </a:lnTo>
                  <a:close/>
                  <a:moveTo>
                    <a:pt x="75" y="92"/>
                  </a:moveTo>
                  <a:cubicBezTo>
                    <a:pt x="56" y="92"/>
                    <a:pt x="45" y="107"/>
                    <a:pt x="45" y="130"/>
                  </a:cubicBezTo>
                  <a:cubicBezTo>
                    <a:pt x="45" y="153"/>
                    <a:pt x="56" y="167"/>
                    <a:pt x="73" y="167"/>
                  </a:cubicBezTo>
                  <a:cubicBezTo>
                    <a:pt x="83" y="167"/>
                    <a:pt x="90" y="163"/>
                    <a:pt x="96" y="157"/>
                  </a:cubicBezTo>
                  <a:cubicBezTo>
                    <a:pt x="96" y="158"/>
                    <a:pt x="96" y="98"/>
                    <a:pt x="96" y="98"/>
                  </a:cubicBezTo>
                  <a:cubicBezTo>
                    <a:pt x="91" y="94"/>
                    <a:pt x="83" y="92"/>
                    <a:pt x="75" y="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9591429-0EC7-4EF7-8B17-71CAE19896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10163" y="4324350"/>
              <a:ext cx="430213" cy="471488"/>
            </a:xfrm>
            <a:custGeom>
              <a:avLst/>
              <a:gdLst>
                <a:gd name="T0" fmla="*/ 44 w 133"/>
                <a:gd name="T1" fmla="*/ 83 h 144"/>
                <a:gd name="T2" fmla="*/ 80 w 133"/>
                <a:gd name="T3" fmla="*/ 112 h 144"/>
                <a:gd name="T4" fmla="*/ 124 w 133"/>
                <a:gd name="T5" fmla="*/ 99 h 144"/>
                <a:gd name="T6" fmla="*/ 128 w 133"/>
                <a:gd name="T7" fmla="*/ 133 h 144"/>
                <a:gd name="T8" fmla="*/ 76 w 133"/>
                <a:gd name="T9" fmla="*/ 144 h 144"/>
                <a:gd name="T10" fmla="*/ 0 w 133"/>
                <a:gd name="T11" fmla="*/ 73 h 144"/>
                <a:gd name="T12" fmla="*/ 73 w 133"/>
                <a:gd name="T13" fmla="*/ 0 h 144"/>
                <a:gd name="T14" fmla="*/ 133 w 133"/>
                <a:gd name="T15" fmla="*/ 57 h 144"/>
                <a:gd name="T16" fmla="*/ 130 w 133"/>
                <a:gd name="T17" fmla="*/ 81 h 144"/>
                <a:gd name="T18" fmla="*/ 44 w 133"/>
                <a:gd name="T19" fmla="*/ 83 h 144"/>
                <a:gd name="T20" fmla="*/ 91 w 133"/>
                <a:gd name="T21" fmla="*/ 60 h 144"/>
                <a:gd name="T22" fmla="*/ 91 w 133"/>
                <a:gd name="T23" fmla="*/ 57 h 144"/>
                <a:gd name="T24" fmla="*/ 70 w 133"/>
                <a:gd name="T25" fmla="*/ 31 h 144"/>
                <a:gd name="T26" fmla="*/ 44 w 133"/>
                <a:gd name="T27" fmla="*/ 60 h 144"/>
                <a:gd name="T28" fmla="*/ 91 w 133"/>
                <a:gd name="T29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44">
                  <a:moveTo>
                    <a:pt x="44" y="83"/>
                  </a:moveTo>
                  <a:cubicBezTo>
                    <a:pt x="45" y="101"/>
                    <a:pt x="58" y="112"/>
                    <a:pt x="80" y="112"/>
                  </a:cubicBezTo>
                  <a:cubicBezTo>
                    <a:pt x="95" y="112"/>
                    <a:pt x="110" y="106"/>
                    <a:pt x="124" y="99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15" y="140"/>
                    <a:pt x="95" y="144"/>
                    <a:pt x="76" y="144"/>
                  </a:cubicBezTo>
                  <a:cubicBezTo>
                    <a:pt x="30" y="144"/>
                    <a:pt x="0" y="119"/>
                    <a:pt x="0" y="73"/>
                  </a:cubicBezTo>
                  <a:cubicBezTo>
                    <a:pt x="0" y="29"/>
                    <a:pt x="30" y="0"/>
                    <a:pt x="73" y="0"/>
                  </a:cubicBezTo>
                  <a:cubicBezTo>
                    <a:pt x="112" y="0"/>
                    <a:pt x="133" y="23"/>
                    <a:pt x="133" y="57"/>
                  </a:cubicBezTo>
                  <a:cubicBezTo>
                    <a:pt x="133" y="64"/>
                    <a:pt x="132" y="75"/>
                    <a:pt x="130" y="81"/>
                  </a:cubicBezTo>
                  <a:cubicBezTo>
                    <a:pt x="44" y="83"/>
                    <a:pt x="44" y="83"/>
                    <a:pt x="44" y="83"/>
                  </a:cubicBezTo>
                  <a:close/>
                  <a:moveTo>
                    <a:pt x="91" y="60"/>
                  </a:moveTo>
                  <a:cubicBezTo>
                    <a:pt x="91" y="59"/>
                    <a:pt x="91" y="58"/>
                    <a:pt x="91" y="57"/>
                  </a:cubicBezTo>
                  <a:cubicBezTo>
                    <a:pt x="91" y="41"/>
                    <a:pt x="84" y="31"/>
                    <a:pt x="70" y="31"/>
                  </a:cubicBezTo>
                  <a:cubicBezTo>
                    <a:pt x="55" y="31"/>
                    <a:pt x="46" y="45"/>
                    <a:pt x="44" y="60"/>
                  </a:cubicBezTo>
                  <a:lnTo>
                    <a:pt x="91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5F7EA770-99D0-429D-A597-C358AD53A1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6438" y="4117975"/>
              <a:ext cx="366713" cy="665163"/>
            </a:xfrm>
            <a:custGeom>
              <a:avLst/>
              <a:gdLst>
                <a:gd name="T0" fmla="*/ 105 w 113"/>
                <a:gd name="T1" fmla="*/ 44 h 203"/>
                <a:gd name="T2" fmla="*/ 82 w 113"/>
                <a:gd name="T3" fmla="*/ 39 h 203"/>
                <a:gd name="T4" fmla="*/ 66 w 113"/>
                <a:gd name="T5" fmla="*/ 59 h 203"/>
                <a:gd name="T6" fmla="*/ 66 w 113"/>
                <a:gd name="T7" fmla="*/ 69 h 203"/>
                <a:gd name="T8" fmla="*/ 104 w 113"/>
                <a:gd name="T9" fmla="*/ 69 h 203"/>
                <a:gd name="T10" fmla="*/ 103 w 113"/>
                <a:gd name="T11" fmla="*/ 105 h 203"/>
                <a:gd name="T12" fmla="*/ 68 w 113"/>
                <a:gd name="T13" fmla="*/ 105 h 203"/>
                <a:gd name="T14" fmla="*/ 68 w 113"/>
                <a:gd name="T15" fmla="*/ 203 h 203"/>
                <a:gd name="T16" fmla="*/ 23 w 113"/>
                <a:gd name="T17" fmla="*/ 203 h 203"/>
                <a:gd name="T18" fmla="*/ 23 w 113"/>
                <a:gd name="T19" fmla="*/ 105 h 203"/>
                <a:gd name="T20" fmla="*/ 0 w 113"/>
                <a:gd name="T21" fmla="*/ 103 h 203"/>
                <a:gd name="T22" fmla="*/ 1 w 113"/>
                <a:gd name="T23" fmla="*/ 75 h 203"/>
                <a:gd name="T24" fmla="*/ 23 w 113"/>
                <a:gd name="T25" fmla="*/ 68 h 203"/>
                <a:gd name="T26" fmla="*/ 23 w 113"/>
                <a:gd name="T27" fmla="*/ 56 h 203"/>
                <a:gd name="T28" fmla="*/ 77 w 113"/>
                <a:gd name="T29" fmla="*/ 0 h 203"/>
                <a:gd name="T30" fmla="*/ 113 w 113"/>
                <a:gd name="T31" fmla="*/ 7 h 203"/>
                <a:gd name="T32" fmla="*/ 105 w 113"/>
                <a:gd name="T33" fmla="*/ 4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203">
                  <a:moveTo>
                    <a:pt x="105" y="44"/>
                  </a:moveTo>
                  <a:cubicBezTo>
                    <a:pt x="98" y="41"/>
                    <a:pt x="91" y="39"/>
                    <a:pt x="82" y="39"/>
                  </a:cubicBezTo>
                  <a:cubicBezTo>
                    <a:pt x="70" y="39"/>
                    <a:pt x="66" y="45"/>
                    <a:pt x="66" y="5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03" y="105"/>
                    <a:pt x="103" y="105"/>
                    <a:pt x="103" y="105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8" y="203"/>
                    <a:pt x="68" y="203"/>
                    <a:pt x="68" y="203"/>
                  </a:cubicBezTo>
                  <a:cubicBezTo>
                    <a:pt x="23" y="203"/>
                    <a:pt x="23" y="203"/>
                    <a:pt x="23" y="203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5" y="17"/>
                    <a:pt x="42" y="0"/>
                    <a:pt x="77" y="0"/>
                  </a:cubicBezTo>
                  <a:cubicBezTo>
                    <a:pt x="93" y="0"/>
                    <a:pt x="106" y="4"/>
                    <a:pt x="113" y="7"/>
                  </a:cubicBezTo>
                  <a:cubicBezTo>
                    <a:pt x="113" y="7"/>
                    <a:pt x="105" y="44"/>
                    <a:pt x="105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13066B19-BF03-4ED9-91D3-58A3399030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89663" y="4324350"/>
              <a:ext cx="323850" cy="458788"/>
            </a:xfrm>
            <a:custGeom>
              <a:avLst/>
              <a:gdLst>
                <a:gd name="T0" fmla="*/ 45 w 100"/>
                <a:gd name="T1" fmla="*/ 140 h 140"/>
                <a:gd name="T2" fmla="*/ 0 w 100"/>
                <a:gd name="T3" fmla="*/ 140 h 140"/>
                <a:gd name="T4" fmla="*/ 0 w 100"/>
                <a:gd name="T5" fmla="*/ 7 h 140"/>
                <a:gd name="T6" fmla="*/ 45 w 100"/>
                <a:gd name="T7" fmla="*/ 1 h 140"/>
                <a:gd name="T8" fmla="*/ 45 w 100"/>
                <a:gd name="T9" fmla="*/ 21 h 140"/>
                <a:gd name="T10" fmla="*/ 78 w 100"/>
                <a:gd name="T11" fmla="*/ 0 h 140"/>
                <a:gd name="T12" fmla="*/ 100 w 100"/>
                <a:gd name="T13" fmla="*/ 6 h 140"/>
                <a:gd name="T14" fmla="*/ 91 w 100"/>
                <a:gd name="T15" fmla="*/ 45 h 140"/>
                <a:gd name="T16" fmla="*/ 74 w 100"/>
                <a:gd name="T17" fmla="*/ 41 h 140"/>
                <a:gd name="T18" fmla="*/ 45 w 100"/>
                <a:gd name="T19" fmla="*/ 61 h 140"/>
                <a:gd name="T20" fmla="*/ 45 w 100"/>
                <a:gd name="T21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140">
                  <a:moveTo>
                    <a:pt x="45" y="14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53" y="7"/>
                    <a:pt x="64" y="0"/>
                    <a:pt x="78" y="0"/>
                  </a:cubicBezTo>
                  <a:cubicBezTo>
                    <a:pt x="85" y="0"/>
                    <a:pt x="93" y="2"/>
                    <a:pt x="100" y="6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86" y="43"/>
                    <a:pt x="80" y="41"/>
                    <a:pt x="74" y="41"/>
                  </a:cubicBezTo>
                  <a:cubicBezTo>
                    <a:pt x="63" y="41"/>
                    <a:pt x="53" y="47"/>
                    <a:pt x="45" y="61"/>
                  </a:cubicBezTo>
                  <a:lnTo>
                    <a:pt x="45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037EBAA3-34BC-4B31-8DBB-F3A262D9C2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35738" y="4324350"/>
              <a:ext cx="430213" cy="471488"/>
            </a:xfrm>
            <a:custGeom>
              <a:avLst/>
              <a:gdLst>
                <a:gd name="T0" fmla="*/ 44 w 133"/>
                <a:gd name="T1" fmla="*/ 83 h 144"/>
                <a:gd name="T2" fmla="*/ 80 w 133"/>
                <a:gd name="T3" fmla="*/ 112 h 144"/>
                <a:gd name="T4" fmla="*/ 124 w 133"/>
                <a:gd name="T5" fmla="*/ 99 h 144"/>
                <a:gd name="T6" fmla="*/ 129 w 133"/>
                <a:gd name="T7" fmla="*/ 133 h 144"/>
                <a:gd name="T8" fmla="*/ 76 w 133"/>
                <a:gd name="T9" fmla="*/ 144 h 144"/>
                <a:gd name="T10" fmla="*/ 0 w 133"/>
                <a:gd name="T11" fmla="*/ 73 h 144"/>
                <a:gd name="T12" fmla="*/ 74 w 133"/>
                <a:gd name="T13" fmla="*/ 0 h 144"/>
                <a:gd name="T14" fmla="*/ 133 w 133"/>
                <a:gd name="T15" fmla="*/ 57 h 144"/>
                <a:gd name="T16" fmla="*/ 130 w 133"/>
                <a:gd name="T17" fmla="*/ 81 h 144"/>
                <a:gd name="T18" fmla="*/ 44 w 133"/>
                <a:gd name="T19" fmla="*/ 83 h 144"/>
                <a:gd name="T20" fmla="*/ 91 w 133"/>
                <a:gd name="T21" fmla="*/ 60 h 144"/>
                <a:gd name="T22" fmla="*/ 91 w 133"/>
                <a:gd name="T23" fmla="*/ 57 h 144"/>
                <a:gd name="T24" fmla="*/ 71 w 133"/>
                <a:gd name="T25" fmla="*/ 31 h 144"/>
                <a:gd name="T26" fmla="*/ 44 w 133"/>
                <a:gd name="T27" fmla="*/ 60 h 144"/>
                <a:gd name="T28" fmla="*/ 91 w 133"/>
                <a:gd name="T29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44">
                  <a:moveTo>
                    <a:pt x="44" y="83"/>
                  </a:moveTo>
                  <a:cubicBezTo>
                    <a:pt x="46" y="101"/>
                    <a:pt x="58" y="112"/>
                    <a:pt x="80" y="112"/>
                  </a:cubicBezTo>
                  <a:cubicBezTo>
                    <a:pt x="95" y="112"/>
                    <a:pt x="111" y="106"/>
                    <a:pt x="124" y="99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15" y="140"/>
                    <a:pt x="96" y="144"/>
                    <a:pt x="76" y="144"/>
                  </a:cubicBezTo>
                  <a:cubicBezTo>
                    <a:pt x="30" y="144"/>
                    <a:pt x="0" y="119"/>
                    <a:pt x="0" y="73"/>
                  </a:cubicBezTo>
                  <a:cubicBezTo>
                    <a:pt x="0" y="29"/>
                    <a:pt x="30" y="0"/>
                    <a:pt x="74" y="0"/>
                  </a:cubicBezTo>
                  <a:cubicBezTo>
                    <a:pt x="112" y="0"/>
                    <a:pt x="133" y="23"/>
                    <a:pt x="133" y="57"/>
                  </a:cubicBezTo>
                  <a:cubicBezTo>
                    <a:pt x="133" y="64"/>
                    <a:pt x="132" y="75"/>
                    <a:pt x="130" y="81"/>
                  </a:cubicBezTo>
                  <a:cubicBezTo>
                    <a:pt x="44" y="83"/>
                    <a:pt x="44" y="83"/>
                    <a:pt x="44" y="83"/>
                  </a:cubicBezTo>
                  <a:close/>
                  <a:moveTo>
                    <a:pt x="91" y="60"/>
                  </a:moveTo>
                  <a:cubicBezTo>
                    <a:pt x="91" y="59"/>
                    <a:pt x="91" y="58"/>
                    <a:pt x="91" y="57"/>
                  </a:cubicBezTo>
                  <a:cubicBezTo>
                    <a:pt x="91" y="41"/>
                    <a:pt x="85" y="31"/>
                    <a:pt x="71" y="31"/>
                  </a:cubicBezTo>
                  <a:cubicBezTo>
                    <a:pt x="55" y="31"/>
                    <a:pt x="46" y="45"/>
                    <a:pt x="44" y="60"/>
                  </a:cubicBezTo>
                  <a:lnTo>
                    <a:pt x="91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AE8CD329-97CE-46C3-91E7-F0A875DB67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24688" y="4324350"/>
              <a:ext cx="431800" cy="471488"/>
            </a:xfrm>
            <a:custGeom>
              <a:avLst/>
              <a:gdLst>
                <a:gd name="T0" fmla="*/ 44 w 133"/>
                <a:gd name="T1" fmla="*/ 83 h 144"/>
                <a:gd name="T2" fmla="*/ 80 w 133"/>
                <a:gd name="T3" fmla="*/ 112 h 144"/>
                <a:gd name="T4" fmla="*/ 125 w 133"/>
                <a:gd name="T5" fmla="*/ 99 h 144"/>
                <a:gd name="T6" fmla="*/ 129 w 133"/>
                <a:gd name="T7" fmla="*/ 133 h 144"/>
                <a:gd name="T8" fmla="*/ 76 w 133"/>
                <a:gd name="T9" fmla="*/ 144 h 144"/>
                <a:gd name="T10" fmla="*/ 0 w 133"/>
                <a:gd name="T11" fmla="*/ 73 h 144"/>
                <a:gd name="T12" fmla="*/ 74 w 133"/>
                <a:gd name="T13" fmla="*/ 0 h 144"/>
                <a:gd name="T14" fmla="*/ 133 w 133"/>
                <a:gd name="T15" fmla="*/ 57 h 144"/>
                <a:gd name="T16" fmla="*/ 131 w 133"/>
                <a:gd name="T17" fmla="*/ 81 h 144"/>
                <a:gd name="T18" fmla="*/ 44 w 133"/>
                <a:gd name="T19" fmla="*/ 83 h 144"/>
                <a:gd name="T20" fmla="*/ 92 w 133"/>
                <a:gd name="T21" fmla="*/ 60 h 144"/>
                <a:gd name="T22" fmla="*/ 92 w 133"/>
                <a:gd name="T23" fmla="*/ 57 h 144"/>
                <a:gd name="T24" fmla="*/ 71 w 133"/>
                <a:gd name="T25" fmla="*/ 31 h 144"/>
                <a:gd name="T26" fmla="*/ 45 w 133"/>
                <a:gd name="T27" fmla="*/ 60 h 144"/>
                <a:gd name="T28" fmla="*/ 92 w 133"/>
                <a:gd name="T29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44">
                  <a:moveTo>
                    <a:pt x="44" y="83"/>
                  </a:moveTo>
                  <a:cubicBezTo>
                    <a:pt x="46" y="101"/>
                    <a:pt x="58" y="112"/>
                    <a:pt x="80" y="112"/>
                  </a:cubicBezTo>
                  <a:cubicBezTo>
                    <a:pt x="95" y="112"/>
                    <a:pt x="111" y="106"/>
                    <a:pt x="125" y="99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15" y="140"/>
                    <a:pt x="96" y="144"/>
                    <a:pt x="76" y="144"/>
                  </a:cubicBezTo>
                  <a:cubicBezTo>
                    <a:pt x="30" y="144"/>
                    <a:pt x="0" y="119"/>
                    <a:pt x="0" y="73"/>
                  </a:cubicBezTo>
                  <a:cubicBezTo>
                    <a:pt x="0" y="29"/>
                    <a:pt x="31" y="0"/>
                    <a:pt x="74" y="0"/>
                  </a:cubicBezTo>
                  <a:cubicBezTo>
                    <a:pt x="112" y="0"/>
                    <a:pt x="133" y="23"/>
                    <a:pt x="133" y="57"/>
                  </a:cubicBezTo>
                  <a:cubicBezTo>
                    <a:pt x="133" y="64"/>
                    <a:pt x="132" y="75"/>
                    <a:pt x="131" y="81"/>
                  </a:cubicBezTo>
                  <a:cubicBezTo>
                    <a:pt x="44" y="83"/>
                    <a:pt x="44" y="83"/>
                    <a:pt x="44" y="83"/>
                  </a:cubicBezTo>
                  <a:close/>
                  <a:moveTo>
                    <a:pt x="92" y="60"/>
                  </a:moveTo>
                  <a:cubicBezTo>
                    <a:pt x="92" y="59"/>
                    <a:pt x="92" y="58"/>
                    <a:pt x="92" y="57"/>
                  </a:cubicBezTo>
                  <a:cubicBezTo>
                    <a:pt x="92" y="41"/>
                    <a:pt x="85" y="31"/>
                    <a:pt x="71" y="31"/>
                  </a:cubicBezTo>
                  <a:cubicBezTo>
                    <a:pt x="55" y="31"/>
                    <a:pt x="46" y="45"/>
                    <a:pt x="45" y="60"/>
                  </a:cubicBezTo>
                  <a:lnTo>
                    <a:pt x="92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7C5D5439-6575-4A36-B918-F56F217568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518400" y="4133850"/>
              <a:ext cx="455613" cy="661988"/>
            </a:xfrm>
            <a:custGeom>
              <a:avLst/>
              <a:gdLst>
                <a:gd name="T0" fmla="*/ 96 w 141"/>
                <a:gd name="T1" fmla="*/ 5 h 202"/>
                <a:gd name="T2" fmla="*/ 141 w 141"/>
                <a:gd name="T3" fmla="*/ 0 h 202"/>
                <a:gd name="T4" fmla="*/ 141 w 141"/>
                <a:gd name="T5" fmla="*/ 198 h 202"/>
                <a:gd name="T6" fmla="*/ 96 w 141"/>
                <a:gd name="T7" fmla="*/ 198 h 202"/>
                <a:gd name="T8" fmla="*/ 96 w 141"/>
                <a:gd name="T9" fmla="*/ 184 h 202"/>
                <a:gd name="T10" fmla="*/ 58 w 141"/>
                <a:gd name="T11" fmla="*/ 202 h 202"/>
                <a:gd name="T12" fmla="*/ 0 w 141"/>
                <a:gd name="T13" fmla="*/ 132 h 202"/>
                <a:gd name="T14" fmla="*/ 68 w 141"/>
                <a:gd name="T15" fmla="*/ 58 h 202"/>
                <a:gd name="T16" fmla="*/ 96 w 141"/>
                <a:gd name="T17" fmla="*/ 63 h 202"/>
                <a:gd name="T18" fmla="*/ 96 w 141"/>
                <a:gd name="T19" fmla="*/ 5 h 202"/>
                <a:gd name="T20" fmla="*/ 75 w 141"/>
                <a:gd name="T21" fmla="*/ 92 h 202"/>
                <a:gd name="T22" fmla="*/ 45 w 141"/>
                <a:gd name="T23" fmla="*/ 130 h 202"/>
                <a:gd name="T24" fmla="*/ 73 w 141"/>
                <a:gd name="T25" fmla="*/ 167 h 202"/>
                <a:gd name="T26" fmla="*/ 96 w 141"/>
                <a:gd name="T27" fmla="*/ 157 h 202"/>
                <a:gd name="T28" fmla="*/ 96 w 141"/>
                <a:gd name="T29" fmla="*/ 98 h 202"/>
                <a:gd name="T30" fmla="*/ 75 w 141"/>
                <a:gd name="T31" fmla="*/ 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202">
                  <a:moveTo>
                    <a:pt x="96" y="5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41" y="198"/>
                    <a:pt x="141" y="198"/>
                    <a:pt x="141" y="198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96" y="198"/>
                    <a:pt x="96" y="186"/>
                    <a:pt x="96" y="184"/>
                  </a:cubicBezTo>
                  <a:cubicBezTo>
                    <a:pt x="87" y="193"/>
                    <a:pt x="75" y="202"/>
                    <a:pt x="58" y="202"/>
                  </a:cubicBezTo>
                  <a:cubicBezTo>
                    <a:pt x="24" y="202"/>
                    <a:pt x="0" y="175"/>
                    <a:pt x="0" y="132"/>
                  </a:cubicBezTo>
                  <a:cubicBezTo>
                    <a:pt x="0" y="87"/>
                    <a:pt x="31" y="58"/>
                    <a:pt x="68" y="58"/>
                  </a:cubicBezTo>
                  <a:cubicBezTo>
                    <a:pt x="78" y="58"/>
                    <a:pt x="87" y="60"/>
                    <a:pt x="96" y="63"/>
                  </a:cubicBezTo>
                  <a:lnTo>
                    <a:pt x="96" y="5"/>
                  </a:lnTo>
                  <a:close/>
                  <a:moveTo>
                    <a:pt x="75" y="92"/>
                  </a:moveTo>
                  <a:cubicBezTo>
                    <a:pt x="56" y="92"/>
                    <a:pt x="45" y="107"/>
                    <a:pt x="45" y="130"/>
                  </a:cubicBezTo>
                  <a:cubicBezTo>
                    <a:pt x="45" y="153"/>
                    <a:pt x="56" y="167"/>
                    <a:pt x="73" y="167"/>
                  </a:cubicBezTo>
                  <a:cubicBezTo>
                    <a:pt x="83" y="167"/>
                    <a:pt x="90" y="163"/>
                    <a:pt x="96" y="157"/>
                  </a:cubicBezTo>
                  <a:cubicBezTo>
                    <a:pt x="96" y="158"/>
                    <a:pt x="96" y="98"/>
                    <a:pt x="96" y="98"/>
                  </a:cubicBezTo>
                  <a:cubicBezTo>
                    <a:pt x="91" y="94"/>
                    <a:pt x="84" y="92"/>
                    <a:pt x="75" y="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9">
              <a:extLst>
                <a:ext uri="{FF2B5EF4-FFF2-40B4-BE49-F238E27FC236}">
                  <a16:creationId xmlns:a16="http://schemas.microsoft.com/office/drawing/2014/main" id="{D6075A10-E49C-4199-9CE6-DFD2C6A95C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54975" y="4324350"/>
              <a:ext cx="474663" cy="476250"/>
            </a:xfrm>
            <a:custGeom>
              <a:avLst/>
              <a:gdLst>
                <a:gd name="T0" fmla="*/ 72 w 146"/>
                <a:gd name="T1" fmla="*/ 145 h 145"/>
                <a:gd name="T2" fmla="*/ 0 w 146"/>
                <a:gd name="T3" fmla="*/ 73 h 145"/>
                <a:gd name="T4" fmla="*/ 74 w 146"/>
                <a:gd name="T5" fmla="*/ 0 h 145"/>
                <a:gd name="T6" fmla="*/ 146 w 146"/>
                <a:gd name="T7" fmla="*/ 72 h 145"/>
                <a:gd name="T8" fmla="*/ 72 w 146"/>
                <a:gd name="T9" fmla="*/ 145 h 145"/>
                <a:gd name="T10" fmla="*/ 73 w 146"/>
                <a:gd name="T11" fmla="*/ 34 h 145"/>
                <a:gd name="T12" fmla="*/ 45 w 146"/>
                <a:gd name="T13" fmla="*/ 73 h 145"/>
                <a:gd name="T14" fmla="*/ 73 w 146"/>
                <a:gd name="T15" fmla="*/ 110 h 145"/>
                <a:gd name="T16" fmla="*/ 101 w 146"/>
                <a:gd name="T17" fmla="*/ 72 h 145"/>
                <a:gd name="T18" fmla="*/ 73 w 146"/>
                <a:gd name="T19" fmla="*/ 3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5">
                  <a:moveTo>
                    <a:pt x="72" y="145"/>
                  </a:moveTo>
                  <a:cubicBezTo>
                    <a:pt x="31" y="145"/>
                    <a:pt x="0" y="119"/>
                    <a:pt x="0" y="73"/>
                  </a:cubicBezTo>
                  <a:cubicBezTo>
                    <a:pt x="0" y="27"/>
                    <a:pt x="33" y="0"/>
                    <a:pt x="74" y="0"/>
                  </a:cubicBezTo>
                  <a:cubicBezTo>
                    <a:pt x="115" y="0"/>
                    <a:pt x="146" y="26"/>
                    <a:pt x="146" y="72"/>
                  </a:cubicBezTo>
                  <a:cubicBezTo>
                    <a:pt x="146" y="118"/>
                    <a:pt x="113" y="145"/>
                    <a:pt x="72" y="145"/>
                  </a:cubicBezTo>
                  <a:close/>
                  <a:moveTo>
                    <a:pt x="73" y="34"/>
                  </a:moveTo>
                  <a:cubicBezTo>
                    <a:pt x="54" y="34"/>
                    <a:pt x="45" y="49"/>
                    <a:pt x="45" y="73"/>
                  </a:cubicBezTo>
                  <a:cubicBezTo>
                    <a:pt x="45" y="96"/>
                    <a:pt x="55" y="110"/>
                    <a:pt x="73" y="110"/>
                  </a:cubicBezTo>
                  <a:cubicBezTo>
                    <a:pt x="91" y="110"/>
                    <a:pt x="101" y="96"/>
                    <a:pt x="101" y="72"/>
                  </a:cubicBezTo>
                  <a:cubicBezTo>
                    <a:pt x="101" y="50"/>
                    <a:pt x="91" y="34"/>
                    <a:pt x="73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0">
              <a:extLst>
                <a:ext uri="{FF2B5EF4-FFF2-40B4-BE49-F238E27FC236}">
                  <a16:creationId xmlns:a16="http://schemas.microsoft.com/office/drawing/2014/main" id="{CE719DD9-7C0C-4F60-A882-4F5C713E02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10600" y="4324350"/>
              <a:ext cx="695325" cy="458788"/>
            </a:xfrm>
            <a:custGeom>
              <a:avLst/>
              <a:gdLst>
                <a:gd name="T0" fmla="*/ 170 w 215"/>
                <a:gd name="T1" fmla="*/ 140 h 140"/>
                <a:gd name="T2" fmla="*/ 170 w 215"/>
                <a:gd name="T3" fmla="*/ 60 h 140"/>
                <a:gd name="T4" fmla="*/ 152 w 215"/>
                <a:gd name="T5" fmla="*/ 38 h 140"/>
                <a:gd name="T6" fmla="*/ 130 w 215"/>
                <a:gd name="T7" fmla="*/ 47 h 140"/>
                <a:gd name="T8" fmla="*/ 130 w 215"/>
                <a:gd name="T9" fmla="*/ 55 h 140"/>
                <a:gd name="T10" fmla="*/ 130 w 215"/>
                <a:gd name="T11" fmla="*/ 140 h 140"/>
                <a:gd name="T12" fmla="*/ 85 w 215"/>
                <a:gd name="T13" fmla="*/ 140 h 140"/>
                <a:gd name="T14" fmla="*/ 85 w 215"/>
                <a:gd name="T15" fmla="*/ 60 h 140"/>
                <a:gd name="T16" fmla="*/ 66 w 215"/>
                <a:gd name="T17" fmla="*/ 38 h 140"/>
                <a:gd name="T18" fmla="*/ 44 w 215"/>
                <a:gd name="T19" fmla="*/ 47 h 140"/>
                <a:gd name="T20" fmla="*/ 44 w 215"/>
                <a:gd name="T21" fmla="*/ 140 h 140"/>
                <a:gd name="T22" fmla="*/ 0 w 215"/>
                <a:gd name="T23" fmla="*/ 140 h 140"/>
                <a:gd name="T24" fmla="*/ 0 w 215"/>
                <a:gd name="T25" fmla="*/ 7 h 140"/>
                <a:gd name="T26" fmla="*/ 44 w 215"/>
                <a:gd name="T27" fmla="*/ 1 h 140"/>
                <a:gd name="T28" fmla="*/ 44 w 215"/>
                <a:gd name="T29" fmla="*/ 20 h 140"/>
                <a:gd name="T30" fmla="*/ 88 w 215"/>
                <a:gd name="T31" fmla="*/ 0 h 140"/>
                <a:gd name="T32" fmla="*/ 126 w 215"/>
                <a:gd name="T33" fmla="*/ 24 h 140"/>
                <a:gd name="T34" fmla="*/ 173 w 215"/>
                <a:gd name="T35" fmla="*/ 0 h 140"/>
                <a:gd name="T36" fmla="*/ 215 w 215"/>
                <a:gd name="T37" fmla="*/ 47 h 140"/>
                <a:gd name="T38" fmla="*/ 215 w 215"/>
                <a:gd name="T39" fmla="*/ 140 h 140"/>
                <a:gd name="T40" fmla="*/ 170 w 215"/>
                <a:gd name="T41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5" h="140">
                  <a:moveTo>
                    <a:pt x="170" y="140"/>
                  </a:moveTo>
                  <a:cubicBezTo>
                    <a:pt x="170" y="60"/>
                    <a:pt x="170" y="60"/>
                    <a:pt x="170" y="60"/>
                  </a:cubicBezTo>
                  <a:cubicBezTo>
                    <a:pt x="170" y="44"/>
                    <a:pt x="163" y="38"/>
                    <a:pt x="152" y="38"/>
                  </a:cubicBezTo>
                  <a:cubicBezTo>
                    <a:pt x="143" y="38"/>
                    <a:pt x="135" y="43"/>
                    <a:pt x="130" y="47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44"/>
                    <a:pt x="78" y="38"/>
                    <a:pt x="66" y="38"/>
                  </a:cubicBezTo>
                  <a:cubicBezTo>
                    <a:pt x="57" y="38"/>
                    <a:pt x="50" y="42"/>
                    <a:pt x="44" y="47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20"/>
                    <a:pt x="44" y="20"/>
                  </a:cubicBezTo>
                  <a:cubicBezTo>
                    <a:pt x="56" y="8"/>
                    <a:pt x="70" y="0"/>
                    <a:pt x="88" y="0"/>
                  </a:cubicBezTo>
                  <a:cubicBezTo>
                    <a:pt x="105" y="0"/>
                    <a:pt x="120" y="9"/>
                    <a:pt x="126" y="24"/>
                  </a:cubicBezTo>
                  <a:cubicBezTo>
                    <a:pt x="139" y="10"/>
                    <a:pt x="155" y="0"/>
                    <a:pt x="173" y="0"/>
                  </a:cubicBezTo>
                  <a:cubicBezTo>
                    <a:pt x="199" y="0"/>
                    <a:pt x="215" y="18"/>
                    <a:pt x="215" y="47"/>
                  </a:cubicBezTo>
                  <a:cubicBezTo>
                    <a:pt x="215" y="140"/>
                    <a:pt x="215" y="140"/>
                    <a:pt x="215" y="140"/>
                  </a:cubicBezTo>
                  <a:lnTo>
                    <a:pt x="170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21">
              <a:extLst>
                <a:ext uri="{FF2B5EF4-FFF2-40B4-BE49-F238E27FC236}">
                  <a16:creationId xmlns:a16="http://schemas.microsoft.com/office/drawing/2014/main" id="{DB0BCAC2-8773-439B-931C-D20B60E272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01175" y="4625975"/>
              <a:ext cx="177800" cy="1746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523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- Gray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ctr">
              <a:defRPr sz="3200" spc="2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[MIDDLE TITLE PAGE]</a:t>
            </a:r>
            <a:endParaRPr kumimoji="1" lang="ja-JP" altLang="en-US" dirty="0"/>
          </a:p>
        </p:txBody>
      </p:sp>
      <p:sp>
        <p:nvSpPr>
          <p:cNvPr id="9" name="TextBox 16"/>
          <p:cNvSpPr txBox="1"/>
          <p:nvPr userDrawn="1"/>
        </p:nvSpPr>
        <p:spPr>
          <a:xfrm>
            <a:off x="5761153" y="6551482"/>
            <a:ext cx="670231" cy="18466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F9AC1C8-10F2-4A77-9A6E-9375F974715F}" type="slidenum">
              <a:rPr lang="en-US" sz="1200" b="0" i="0">
                <a:solidFill>
                  <a:schemeClr val="bg1"/>
                </a:solidFill>
                <a:latin typeface="+mn-lt"/>
                <a:ea typeface="HGPGothicE" charset="-128"/>
                <a:cs typeface="HGPGothicE" charset="-128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b="0" i="0" dirty="0">
              <a:solidFill>
                <a:schemeClr val="bg1"/>
              </a:solidFill>
              <a:latin typeface="+mn-lt"/>
              <a:ea typeface="HGPGothicE" charset="-128"/>
              <a:cs typeface="HGPGothicE" charset="-128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5856D89-F6E4-4494-A699-BD239ACE50B0}"/>
              </a:ext>
            </a:extLst>
          </p:cNvPr>
          <p:cNvSpPr>
            <a:spLocks/>
          </p:cNvSpPr>
          <p:nvPr userDrawn="1"/>
        </p:nvSpPr>
        <p:spPr bwMode="auto">
          <a:xfrm>
            <a:off x="11310081" y="6486832"/>
            <a:ext cx="682815" cy="329380"/>
          </a:xfrm>
          <a:custGeom>
            <a:avLst/>
            <a:gdLst>
              <a:gd name="T0" fmla="*/ 711 w 1946"/>
              <a:gd name="T1" fmla="*/ 0 h 936"/>
              <a:gd name="T2" fmla="*/ 21 w 1946"/>
              <a:gd name="T3" fmla="*/ 218 h 936"/>
              <a:gd name="T4" fmla="*/ 0 w 1946"/>
              <a:gd name="T5" fmla="*/ 309 h 936"/>
              <a:gd name="T6" fmla="*/ 0 w 1946"/>
              <a:gd name="T7" fmla="*/ 310 h 936"/>
              <a:gd name="T8" fmla="*/ 458 w 1946"/>
              <a:gd name="T9" fmla="*/ 691 h 936"/>
              <a:gd name="T10" fmla="*/ 503 w 1946"/>
              <a:gd name="T11" fmla="*/ 341 h 936"/>
              <a:gd name="T12" fmla="*/ 560 w 1946"/>
              <a:gd name="T13" fmla="*/ 691 h 936"/>
              <a:gd name="T14" fmla="*/ 739 w 1946"/>
              <a:gd name="T15" fmla="*/ 691 h 936"/>
              <a:gd name="T16" fmla="*/ 922 w 1946"/>
              <a:gd name="T17" fmla="*/ 348 h 936"/>
              <a:gd name="T18" fmla="*/ 855 w 1946"/>
              <a:gd name="T19" fmla="*/ 688 h 936"/>
              <a:gd name="T20" fmla="*/ 1017 w 1946"/>
              <a:gd name="T21" fmla="*/ 661 h 936"/>
              <a:gd name="T22" fmla="*/ 1091 w 1946"/>
              <a:gd name="T23" fmla="*/ 290 h 936"/>
              <a:gd name="T24" fmla="*/ 1172 w 1946"/>
              <a:gd name="T25" fmla="*/ 739 h 936"/>
              <a:gd name="T26" fmla="*/ 1344 w 1946"/>
              <a:gd name="T27" fmla="*/ 735 h 936"/>
              <a:gd name="T28" fmla="*/ 1580 w 1946"/>
              <a:gd name="T29" fmla="*/ 313 h 936"/>
              <a:gd name="T30" fmla="*/ 1756 w 1946"/>
              <a:gd name="T31" fmla="*/ 606 h 936"/>
              <a:gd name="T32" fmla="*/ 993 w 1946"/>
              <a:gd name="T33" fmla="*/ 759 h 936"/>
              <a:gd name="T34" fmla="*/ 1017 w 1946"/>
              <a:gd name="T35" fmla="*/ 681 h 936"/>
              <a:gd name="T36" fmla="*/ 760 w 1946"/>
              <a:gd name="T37" fmla="*/ 729 h 936"/>
              <a:gd name="T38" fmla="*/ 968 w 1946"/>
              <a:gd name="T39" fmla="*/ 902 h 936"/>
              <a:gd name="T40" fmla="*/ 982 w 1946"/>
              <a:gd name="T41" fmla="*/ 824 h 936"/>
              <a:gd name="T42" fmla="*/ 1946 w 1946"/>
              <a:gd name="T43" fmla="*/ 599 h 936"/>
              <a:gd name="T44" fmla="*/ 1946 w 1946"/>
              <a:gd name="T45" fmla="*/ 599 h 936"/>
              <a:gd name="T46" fmla="*/ 1946 w 1946"/>
              <a:gd name="T47" fmla="*/ 561 h 936"/>
              <a:gd name="T48" fmla="*/ 1608 w 1946"/>
              <a:gd name="T49" fmla="*/ 232 h 936"/>
              <a:gd name="T50" fmla="*/ 1461 w 1946"/>
              <a:gd name="T51" fmla="*/ 235 h 936"/>
              <a:gd name="T52" fmla="*/ 1288 w 1946"/>
              <a:gd name="T53" fmla="*/ 538 h 936"/>
              <a:gd name="T54" fmla="*/ 1211 w 1946"/>
              <a:gd name="T55" fmla="*/ 167 h 936"/>
              <a:gd name="T56" fmla="*/ 883 w 1946"/>
              <a:gd name="T57" fmla="*/ 164 h 936"/>
              <a:gd name="T58" fmla="*/ 672 w 1946"/>
              <a:gd name="T59" fmla="*/ 521 h 936"/>
              <a:gd name="T60" fmla="*/ 595 w 1946"/>
              <a:gd name="T61" fmla="*/ 160 h 936"/>
              <a:gd name="T62" fmla="*/ 398 w 1946"/>
              <a:gd name="T63" fmla="*/ 164 h 936"/>
              <a:gd name="T64" fmla="*/ 352 w 1946"/>
              <a:gd name="T65" fmla="*/ 480 h 936"/>
              <a:gd name="T66" fmla="*/ 207 w 1946"/>
              <a:gd name="T67" fmla="*/ 270 h 936"/>
              <a:gd name="T68" fmla="*/ 760 w 1946"/>
              <a:gd name="T69" fmla="*/ 72 h 936"/>
              <a:gd name="T70" fmla="*/ 1281 w 1946"/>
              <a:gd name="T71" fmla="*/ 150 h 936"/>
              <a:gd name="T72" fmla="*/ 1239 w 1946"/>
              <a:gd name="T73" fmla="*/ 215 h 936"/>
              <a:gd name="T74" fmla="*/ 1517 w 1946"/>
              <a:gd name="T75" fmla="*/ 215 h 936"/>
              <a:gd name="T76" fmla="*/ 1337 w 1946"/>
              <a:gd name="T77" fmla="*/ 11 h 936"/>
              <a:gd name="T78" fmla="*/ 1313 w 1946"/>
              <a:gd name="T79" fmla="*/ 89 h 936"/>
              <a:gd name="T80" fmla="*/ 722 w 1946"/>
              <a:gd name="T81" fmla="*/ 0 h 936"/>
              <a:gd name="T82" fmla="*/ 711 w 1946"/>
              <a:gd name="T83" fmla="*/ 0 h 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46" h="936">
                <a:moveTo>
                  <a:pt x="711" y="0"/>
                </a:moveTo>
                <a:cubicBezTo>
                  <a:pt x="423" y="1"/>
                  <a:pt x="95" y="57"/>
                  <a:pt x="21" y="218"/>
                </a:cubicBezTo>
                <a:cubicBezTo>
                  <a:pt x="7" y="250"/>
                  <a:pt x="0" y="280"/>
                  <a:pt x="0" y="309"/>
                </a:cubicBezTo>
                <a:cubicBezTo>
                  <a:pt x="0" y="310"/>
                  <a:pt x="0" y="310"/>
                  <a:pt x="0" y="310"/>
                </a:cubicBezTo>
                <a:cubicBezTo>
                  <a:pt x="1" y="553"/>
                  <a:pt x="458" y="691"/>
                  <a:pt x="458" y="691"/>
                </a:cubicBezTo>
                <a:cubicBezTo>
                  <a:pt x="503" y="341"/>
                  <a:pt x="503" y="341"/>
                  <a:pt x="503" y="341"/>
                </a:cubicBezTo>
                <a:cubicBezTo>
                  <a:pt x="560" y="691"/>
                  <a:pt x="560" y="691"/>
                  <a:pt x="560" y="691"/>
                </a:cubicBezTo>
                <a:cubicBezTo>
                  <a:pt x="739" y="691"/>
                  <a:pt x="739" y="691"/>
                  <a:pt x="739" y="691"/>
                </a:cubicBezTo>
                <a:cubicBezTo>
                  <a:pt x="922" y="348"/>
                  <a:pt x="922" y="348"/>
                  <a:pt x="922" y="348"/>
                </a:cubicBezTo>
                <a:cubicBezTo>
                  <a:pt x="855" y="688"/>
                  <a:pt x="855" y="688"/>
                  <a:pt x="855" y="688"/>
                </a:cubicBezTo>
                <a:cubicBezTo>
                  <a:pt x="1017" y="661"/>
                  <a:pt x="1017" y="661"/>
                  <a:pt x="1017" y="661"/>
                </a:cubicBezTo>
                <a:cubicBezTo>
                  <a:pt x="1091" y="290"/>
                  <a:pt x="1091" y="290"/>
                  <a:pt x="1091" y="290"/>
                </a:cubicBezTo>
                <a:cubicBezTo>
                  <a:pt x="1172" y="739"/>
                  <a:pt x="1172" y="739"/>
                  <a:pt x="1172" y="739"/>
                </a:cubicBezTo>
                <a:cubicBezTo>
                  <a:pt x="1344" y="735"/>
                  <a:pt x="1344" y="735"/>
                  <a:pt x="1344" y="735"/>
                </a:cubicBezTo>
                <a:cubicBezTo>
                  <a:pt x="1580" y="313"/>
                  <a:pt x="1580" y="313"/>
                  <a:pt x="1580" y="313"/>
                </a:cubicBezTo>
                <a:cubicBezTo>
                  <a:pt x="1580" y="313"/>
                  <a:pt x="1862" y="475"/>
                  <a:pt x="1756" y="606"/>
                </a:cubicBezTo>
                <a:cubicBezTo>
                  <a:pt x="1573" y="833"/>
                  <a:pt x="993" y="759"/>
                  <a:pt x="993" y="759"/>
                </a:cubicBezTo>
                <a:cubicBezTo>
                  <a:pt x="1017" y="681"/>
                  <a:pt x="1017" y="681"/>
                  <a:pt x="1017" y="681"/>
                </a:cubicBezTo>
                <a:cubicBezTo>
                  <a:pt x="760" y="729"/>
                  <a:pt x="760" y="729"/>
                  <a:pt x="760" y="729"/>
                </a:cubicBezTo>
                <a:cubicBezTo>
                  <a:pt x="968" y="902"/>
                  <a:pt x="968" y="902"/>
                  <a:pt x="968" y="902"/>
                </a:cubicBezTo>
                <a:cubicBezTo>
                  <a:pt x="982" y="824"/>
                  <a:pt x="982" y="824"/>
                  <a:pt x="982" y="824"/>
                </a:cubicBezTo>
                <a:cubicBezTo>
                  <a:pt x="982" y="824"/>
                  <a:pt x="1907" y="936"/>
                  <a:pt x="1946" y="599"/>
                </a:cubicBezTo>
                <a:cubicBezTo>
                  <a:pt x="1946" y="599"/>
                  <a:pt x="1946" y="599"/>
                  <a:pt x="1946" y="599"/>
                </a:cubicBezTo>
                <a:cubicBezTo>
                  <a:pt x="1946" y="561"/>
                  <a:pt x="1946" y="561"/>
                  <a:pt x="1946" y="561"/>
                </a:cubicBezTo>
                <a:cubicBezTo>
                  <a:pt x="1926" y="375"/>
                  <a:pt x="1608" y="232"/>
                  <a:pt x="1608" y="232"/>
                </a:cubicBezTo>
                <a:cubicBezTo>
                  <a:pt x="1461" y="235"/>
                  <a:pt x="1461" y="235"/>
                  <a:pt x="1461" y="235"/>
                </a:cubicBezTo>
                <a:cubicBezTo>
                  <a:pt x="1288" y="538"/>
                  <a:pt x="1288" y="538"/>
                  <a:pt x="1288" y="538"/>
                </a:cubicBezTo>
                <a:cubicBezTo>
                  <a:pt x="1211" y="167"/>
                  <a:pt x="1211" y="167"/>
                  <a:pt x="1211" y="167"/>
                </a:cubicBezTo>
                <a:cubicBezTo>
                  <a:pt x="883" y="164"/>
                  <a:pt x="883" y="164"/>
                  <a:pt x="883" y="164"/>
                </a:cubicBezTo>
                <a:cubicBezTo>
                  <a:pt x="672" y="521"/>
                  <a:pt x="672" y="521"/>
                  <a:pt x="672" y="521"/>
                </a:cubicBezTo>
                <a:cubicBezTo>
                  <a:pt x="595" y="160"/>
                  <a:pt x="595" y="160"/>
                  <a:pt x="595" y="160"/>
                </a:cubicBezTo>
                <a:cubicBezTo>
                  <a:pt x="398" y="164"/>
                  <a:pt x="398" y="164"/>
                  <a:pt x="398" y="164"/>
                </a:cubicBezTo>
                <a:cubicBezTo>
                  <a:pt x="352" y="480"/>
                  <a:pt x="352" y="480"/>
                  <a:pt x="352" y="480"/>
                </a:cubicBezTo>
                <a:cubicBezTo>
                  <a:pt x="352" y="480"/>
                  <a:pt x="197" y="386"/>
                  <a:pt x="207" y="270"/>
                </a:cubicBezTo>
                <a:cubicBezTo>
                  <a:pt x="221" y="113"/>
                  <a:pt x="581" y="64"/>
                  <a:pt x="760" y="72"/>
                </a:cubicBezTo>
                <a:cubicBezTo>
                  <a:pt x="993" y="82"/>
                  <a:pt x="1084" y="96"/>
                  <a:pt x="1281" y="150"/>
                </a:cubicBezTo>
                <a:cubicBezTo>
                  <a:pt x="1291" y="153"/>
                  <a:pt x="1239" y="215"/>
                  <a:pt x="1239" y="215"/>
                </a:cubicBezTo>
                <a:cubicBezTo>
                  <a:pt x="1517" y="215"/>
                  <a:pt x="1517" y="215"/>
                  <a:pt x="1517" y="215"/>
                </a:cubicBezTo>
                <a:cubicBezTo>
                  <a:pt x="1337" y="11"/>
                  <a:pt x="1337" y="11"/>
                  <a:pt x="1337" y="11"/>
                </a:cubicBezTo>
                <a:cubicBezTo>
                  <a:pt x="1313" y="89"/>
                  <a:pt x="1313" y="89"/>
                  <a:pt x="1313" y="89"/>
                </a:cubicBezTo>
                <a:cubicBezTo>
                  <a:pt x="1313" y="89"/>
                  <a:pt x="1052" y="1"/>
                  <a:pt x="722" y="0"/>
                </a:cubicBezTo>
                <a:lnTo>
                  <a:pt x="71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A1651D5D-BB94-4067-BC12-7D54E0C067A1}"/>
              </a:ext>
            </a:extLst>
          </p:cNvPr>
          <p:cNvSpPr txBox="1"/>
          <p:nvPr userDrawn="1"/>
        </p:nvSpPr>
        <p:spPr>
          <a:xfrm>
            <a:off x="304800" y="6593330"/>
            <a:ext cx="3149600" cy="123111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marL="0" marR="0" indent="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dirty="0">
                <a:solidFill>
                  <a:schemeClr val="bg1"/>
                </a:solidFill>
                <a:latin typeface="+mn-lt"/>
                <a:ea typeface="HGPGothicE" charset="-128"/>
                <a:cs typeface="Meiryo UI" pitchFamily="50" charset="-128"/>
              </a:rPr>
              <a:t>© 2022 MV Transportation, Inc. All rights reserved.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DE36B6-B2F9-4078-9F57-71435FF37303}"/>
              </a:ext>
            </a:extLst>
          </p:cNvPr>
          <p:cNvGrpSpPr/>
          <p:nvPr userDrawn="1"/>
        </p:nvGrpSpPr>
        <p:grpSpPr>
          <a:xfrm>
            <a:off x="-9993996" y="4547361"/>
            <a:ext cx="21804122" cy="2158239"/>
            <a:chOff x="838200" y="4117975"/>
            <a:chExt cx="8740775" cy="865188"/>
          </a:xfrm>
          <a:solidFill>
            <a:schemeClr val="accent6">
              <a:lumMod val="50000"/>
            </a:schemeClr>
          </a:solidFill>
          <a:effectLst>
            <a:outerShdw blurRad="152400" sx="102000" sy="102000" algn="ctr" rotWithShape="0">
              <a:prstClr val="black">
                <a:alpha val="14000"/>
              </a:prstClr>
            </a:outerShdw>
          </a:effectLst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5EC4BE4-D603-4B8E-9FCC-99B5028FCC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8200" y="4186238"/>
              <a:ext cx="858838" cy="596900"/>
            </a:xfrm>
            <a:custGeom>
              <a:avLst/>
              <a:gdLst>
                <a:gd name="T0" fmla="*/ 198 w 541"/>
                <a:gd name="T1" fmla="*/ 376 h 376"/>
                <a:gd name="T2" fmla="*/ 100 w 541"/>
                <a:gd name="T3" fmla="*/ 376 h 376"/>
                <a:gd name="T4" fmla="*/ 0 w 541"/>
                <a:gd name="T5" fmla="*/ 0 h 376"/>
                <a:gd name="T6" fmla="*/ 102 w 541"/>
                <a:gd name="T7" fmla="*/ 0 h 376"/>
                <a:gd name="T8" fmla="*/ 151 w 541"/>
                <a:gd name="T9" fmla="*/ 267 h 376"/>
                <a:gd name="T10" fmla="*/ 218 w 541"/>
                <a:gd name="T11" fmla="*/ 0 h 376"/>
                <a:gd name="T12" fmla="*/ 327 w 541"/>
                <a:gd name="T13" fmla="*/ 0 h 376"/>
                <a:gd name="T14" fmla="*/ 394 w 541"/>
                <a:gd name="T15" fmla="*/ 267 h 376"/>
                <a:gd name="T16" fmla="*/ 445 w 541"/>
                <a:gd name="T17" fmla="*/ 0 h 376"/>
                <a:gd name="T18" fmla="*/ 541 w 541"/>
                <a:gd name="T19" fmla="*/ 0 h 376"/>
                <a:gd name="T20" fmla="*/ 443 w 541"/>
                <a:gd name="T21" fmla="*/ 376 h 376"/>
                <a:gd name="T22" fmla="*/ 343 w 541"/>
                <a:gd name="T23" fmla="*/ 376 h 376"/>
                <a:gd name="T24" fmla="*/ 272 w 541"/>
                <a:gd name="T25" fmla="*/ 108 h 376"/>
                <a:gd name="T26" fmla="*/ 198 w 541"/>
                <a:gd name="T27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1" h="376">
                  <a:moveTo>
                    <a:pt x="198" y="376"/>
                  </a:moveTo>
                  <a:lnTo>
                    <a:pt x="100" y="376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51" y="267"/>
                  </a:lnTo>
                  <a:lnTo>
                    <a:pt x="218" y="0"/>
                  </a:lnTo>
                  <a:lnTo>
                    <a:pt x="327" y="0"/>
                  </a:lnTo>
                  <a:lnTo>
                    <a:pt x="394" y="267"/>
                  </a:lnTo>
                  <a:lnTo>
                    <a:pt x="445" y="0"/>
                  </a:lnTo>
                  <a:lnTo>
                    <a:pt x="541" y="0"/>
                  </a:lnTo>
                  <a:lnTo>
                    <a:pt x="443" y="376"/>
                  </a:lnTo>
                  <a:lnTo>
                    <a:pt x="343" y="376"/>
                  </a:lnTo>
                  <a:lnTo>
                    <a:pt x="272" y="108"/>
                  </a:lnTo>
                  <a:lnTo>
                    <a:pt x="198" y="3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9B55E32-D761-4184-BA9B-9BBA2DD7ED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93863" y="4324350"/>
              <a:ext cx="430213" cy="471488"/>
            </a:xfrm>
            <a:custGeom>
              <a:avLst/>
              <a:gdLst>
                <a:gd name="T0" fmla="*/ 44 w 133"/>
                <a:gd name="T1" fmla="*/ 83 h 144"/>
                <a:gd name="T2" fmla="*/ 80 w 133"/>
                <a:gd name="T3" fmla="*/ 112 h 144"/>
                <a:gd name="T4" fmla="*/ 124 w 133"/>
                <a:gd name="T5" fmla="*/ 99 h 144"/>
                <a:gd name="T6" fmla="*/ 129 w 133"/>
                <a:gd name="T7" fmla="*/ 133 h 144"/>
                <a:gd name="T8" fmla="*/ 76 w 133"/>
                <a:gd name="T9" fmla="*/ 144 h 144"/>
                <a:gd name="T10" fmla="*/ 0 w 133"/>
                <a:gd name="T11" fmla="*/ 73 h 144"/>
                <a:gd name="T12" fmla="*/ 73 w 133"/>
                <a:gd name="T13" fmla="*/ 0 h 144"/>
                <a:gd name="T14" fmla="*/ 133 w 133"/>
                <a:gd name="T15" fmla="*/ 57 h 144"/>
                <a:gd name="T16" fmla="*/ 130 w 133"/>
                <a:gd name="T17" fmla="*/ 81 h 144"/>
                <a:gd name="T18" fmla="*/ 44 w 133"/>
                <a:gd name="T19" fmla="*/ 83 h 144"/>
                <a:gd name="T20" fmla="*/ 91 w 133"/>
                <a:gd name="T21" fmla="*/ 60 h 144"/>
                <a:gd name="T22" fmla="*/ 91 w 133"/>
                <a:gd name="T23" fmla="*/ 57 h 144"/>
                <a:gd name="T24" fmla="*/ 71 w 133"/>
                <a:gd name="T25" fmla="*/ 31 h 144"/>
                <a:gd name="T26" fmla="*/ 44 w 133"/>
                <a:gd name="T27" fmla="*/ 60 h 144"/>
                <a:gd name="T28" fmla="*/ 91 w 133"/>
                <a:gd name="T29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44">
                  <a:moveTo>
                    <a:pt x="44" y="83"/>
                  </a:moveTo>
                  <a:cubicBezTo>
                    <a:pt x="45" y="101"/>
                    <a:pt x="58" y="112"/>
                    <a:pt x="80" y="112"/>
                  </a:cubicBezTo>
                  <a:cubicBezTo>
                    <a:pt x="95" y="112"/>
                    <a:pt x="111" y="106"/>
                    <a:pt x="124" y="99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15" y="140"/>
                    <a:pt x="95" y="144"/>
                    <a:pt x="76" y="144"/>
                  </a:cubicBezTo>
                  <a:cubicBezTo>
                    <a:pt x="30" y="144"/>
                    <a:pt x="0" y="119"/>
                    <a:pt x="0" y="73"/>
                  </a:cubicBezTo>
                  <a:cubicBezTo>
                    <a:pt x="0" y="29"/>
                    <a:pt x="30" y="0"/>
                    <a:pt x="73" y="0"/>
                  </a:cubicBezTo>
                  <a:cubicBezTo>
                    <a:pt x="112" y="0"/>
                    <a:pt x="133" y="23"/>
                    <a:pt x="133" y="57"/>
                  </a:cubicBezTo>
                  <a:cubicBezTo>
                    <a:pt x="133" y="64"/>
                    <a:pt x="132" y="75"/>
                    <a:pt x="130" y="81"/>
                  </a:cubicBezTo>
                  <a:cubicBezTo>
                    <a:pt x="44" y="83"/>
                    <a:pt x="44" y="83"/>
                    <a:pt x="44" y="83"/>
                  </a:cubicBezTo>
                  <a:close/>
                  <a:moveTo>
                    <a:pt x="91" y="60"/>
                  </a:moveTo>
                  <a:cubicBezTo>
                    <a:pt x="91" y="59"/>
                    <a:pt x="91" y="58"/>
                    <a:pt x="91" y="57"/>
                  </a:cubicBezTo>
                  <a:cubicBezTo>
                    <a:pt x="91" y="41"/>
                    <a:pt x="85" y="31"/>
                    <a:pt x="71" y="31"/>
                  </a:cubicBezTo>
                  <a:cubicBezTo>
                    <a:pt x="55" y="31"/>
                    <a:pt x="46" y="45"/>
                    <a:pt x="44" y="60"/>
                  </a:cubicBezTo>
                  <a:lnTo>
                    <a:pt x="91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01D5D0A-9F06-474A-94E1-B86A96DEB7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22525" y="4324350"/>
              <a:ext cx="457200" cy="658813"/>
            </a:xfrm>
            <a:custGeom>
              <a:avLst/>
              <a:gdLst>
                <a:gd name="T0" fmla="*/ 83 w 141"/>
                <a:gd name="T1" fmla="*/ 0 h 201"/>
                <a:gd name="T2" fmla="*/ 141 w 141"/>
                <a:gd name="T3" fmla="*/ 71 h 201"/>
                <a:gd name="T4" fmla="*/ 73 w 141"/>
                <a:gd name="T5" fmla="*/ 144 h 201"/>
                <a:gd name="T6" fmla="*/ 45 w 141"/>
                <a:gd name="T7" fmla="*/ 140 h 201"/>
                <a:gd name="T8" fmla="*/ 45 w 141"/>
                <a:gd name="T9" fmla="*/ 201 h 201"/>
                <a:gd name="T10" fmla="*/ 0 w 141"/>
                <a:gd name="T11" fmla="*/ 201 h 201"/>
                <a:gd name="T12" fmla="*/ 0 w 141"/>
                <a:gd name="T13" fmla="*/ 7 h 201"/>
                <a:gd name="T14" fmla="*/ 45 w 141"/>
                <a:gd name="T15" fmla="*/ 1 h 201"/>
                <a:gd name="T16" fmla="*/ 45 w 141"/>
                <a:gd name="T17" fmla="*/ 19 h 201"/>
                <a:gd name="T18" fmla="*/ 83 w 141"/>
                <a:gd name="T19" fmla="*/ 0 h 201"/>
                <a:gd name="T20" fmla="*/ 45 w 141"/>
                <a:gd name="T21" fmla="*/ 105 h 201"/>
                <a:gd name="T22" fmla="*/ 66 w 141"/>
                <a:gd name="T23" fmla="*/ 111 h 201"/>
                <a:gd name="T24" fmla="*/ 96 w 141"/>
                <a:gd name="T25" fmla="*/ 73 h 201"/>
                <a:gd name="T26" fmla="*/ 68 w 141"/>
                <a:gd name="T27" fmla="*/ 36 h 201"/>
                <a:gd name="T28" fmla="*/ 45 w 141"/>
                <a:gd name="T29" fmla="*/ 45 h 201"/>
                <a:gd name="T30" fmla="*/ 45 w 141"/>
                <a:gd name="T31" fmla="*/ 10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201">
                  <a:moveTo>
                    <a:pt x="83" y="0"/>
                  </a:moveTo>
                  <a:cubicBezTo>
                    <a:pt x="117" y="0"/>
                    <a:pt x="141" y="28"/>
                    <a:pt x="141" y="71"/>
                  </a:cubicBezTo>
                  <a:cubicBezTo>
                    <a:pt x="141" y="116"/>
                    <a:pt x="110" y="144"/>
                    <a:pt x="73" y="144"/>
                  </a:cubicBezTo>
                  <a:cubicBezTo>
                    <a:pt x="64" y="144"/>
                    <a:pt x="53" y="143"/>
                    <a:pt x="45" y="140"/>
                  </a:cubicBezTo>
                  <a:cubicBezTo>
                    <a:pt x="45" y="201"/>
                    <a:pt x="45" y="201"/>
                    <a:pt x="45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8"/>
                    <a:pt x="45" y="19"/>
                  </a:cubicBezTo>
                  <a:cubicBezTo>
                    <a:pt x="53" y="10"/>
                    <a:pt x="66" y="0"/>
                    <a:pt x="83" y="0"/>
                  </a:cubicBezTo>
                  <a:close/>
                  <a:moveTo>
                    <a:pt x="45" y="105"/>
                  </a:moveTo>
                  <a:cubicBezTo>
                    <a:pt x="50" y="109"/>
                    <a:pt x="57" y="111"/>
                    <a:pt x="66" y="111"/>
                  </a:cubicBezTo>
                  <a:cubicBezTo>
                    <a:pt x="85" y="111"/>
                    <a:pt x="96" y="96"/>
                    <a:pt x="96" y="73"/>
                  </a:cubicBezTo>
                  <a:cubicBezTo>
                    <a:pt x="96" y="50"/>
                    <a:pt x="86" y="36"/>
                    <a:pt x="68" y="36"/>
                  </a:cubicBezTo>
                  <a:cubicBezTo>
                    <a:pt x="58" y="36"/>
                    <a:pt x="51" y="40"/>
                    <a:pt x="45" y="45"/>
                  </a:cubicBezTo>
                  <a:cubicBezTo>
                    <a:pt x="45" y="45"/>
                    <a:pt x="45" y="105"/>
                    <a:pt x="45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5C252A59-F7B9-473C-AB23-1A69B2C62E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0688" y="4324350"/>
              <a:ext cx="327025" cy="458788"/>
            </a:xfrm>
            <a:custGeom>
              <a:avLst/>
              <a:gdLst>
                <a:gd name="T0" fmla="*/ 45 w 101"/>
                <a:gd name="T1" fmla="*/ 140 h 140"/>
                <a:gd name="T2" fmla="*/ 0 w 101"/>
                <a:gd name="T3" fmla="*/ 140 h 140"/>
                <a:gd name="T4" fmla="*/ 0 w 101"/>
                <a:gd name="T5" fmla="*/ 7 h 140"/>
                <a:gd name="T6" fmla="*/ 45 w 101"/>
                <a:gd name="T7" fmla="*/ 1 h 140"/>
                <a:gd name="T8" fmla="*/ 45 w 101"/>
                <a:gd name="T9" fmla="*/ 21 h 140"/>
                <a:gd name="T10" fmla="*/ 78 w 101"/>
                <a:gd name="T11" fmla="*/ 0 h 140"/>
                <a:gd name="T12" fmla="*/ 101 w 101"/>
                <a:gd name="T13" fmla="*/ 6 h 140"/>
                <a:gd name="T14" fmla="*/ 92 w 101"/>
                <a:gd name="T15" fmla="*/ 45 h 140"/>
                <a:gd name="T16" fmla="*/ 75 w 101"/>
                <a:gd name="T17" fmla="*/ 41 h 140"/>
                <a:gd name="T18" fmla="*/ 45 w 101"/>
                <a:gd name="T19" fmla="*/ 61 h 140"/>
                <a:gd name="T20" fmla="*/ 45 w 101"/>
                <a:gd name="T21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40">
                  <a:moveTo>
                    <a:pt x="45" y="14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53" y="7"/>
                    <a:pt x="64" y="0"/>
                    <a:pt x="78" y="0"/>
                  </a:cubicBezTo>
                  <a:cubicBezTo>
                    <a:pt x="85" y="0"/>
                    <a:pt x="93" y="2"/>
                    <a:pt x="101" y="6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86" y="43"/>
                    <a:pt x="80" y="41"/>
                    <a:pt x="75" y="41"/>
                  </a:cubicBezTo>
                  <a:cubicBezTo>
                    <a:pt x="64" y="41"/>
                    <a:pt x="54" y="47"/>
                    <a:pt x="45" y="61"/>
                  </a:cubicBezTo>
                  <a:lnTo>
                    <a:pt x="45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D6F82A1-DDBE-4D5E-B3C8-BF33853C574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08350" y="4324350"/>
              <a:ext cx="473075" cy="476250"/>
            </a:xfrm>
            <a:custGeom>
              <a:avLst/>
              <a:gdLst>
                <a:gd name="T0" fmla="*/ 72 w 146"/>
                <a:gd name="T1" fmla="*/ 145 h 145"/>
                <a:gd name="T2" fmla="*/ 0 w 146"/>
                <a:gd name="T3" fmla="*/ 73 h 145"/>
                <a:gd name="T4" fmla="*/ 74 w 146"/>
                <a:gd name="T5" fmla="*/ 0 h 145"/>
                <a:gd name="T6" fmla="*/ 146 w 146"/>
                <a:gd name="T7" fmla="*/ 72 h 145"/>
                <a:gd name="T8" fmla="*/ 72 w 146"/>
                <a:gd name="T9" fmla="*/ 145 h 145"/>
                <a:gd name="T10" fmla="*/ 73 w 146"/>
                <a:gd name="T11" fmla="*/ 34 h 145"/>
                <a:gd name="T12" fmla="*/ 45 w 146"/>
                <a:gd name="T13" fmla="*/ 73 h 145"/>
                <a:gd name="T14" fmla="*/ 73 w 146"/>
                <a:gd name="T15" fmla="*/ 110 h 145"/>
                <a:gd name="T16" fmla="*/ 101 w 146"/>
                <a:gd name="T17" fmla="*/ 72 h 145"/>
                <a:gd name="T18" fmla="*/ 73 w 146"/>
                <a:gd name="T19" fmla="*/ 3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5">
                  <a:moveTo>
                    <a:pt x="72" y="145"/>
                  </a:moveTo>
                  <a:cubicBezTo>
                    <a:pt x="32" y="145"/>
                    <a:pt x="0" y="119"/>
                    <a:pt x="0" y="73"/>
                  </a:cubicBezTo>
                  <a:cubicBezTo>
                    <a:pt x="0" y="27"/>
                    <a:pt x="33" y="0"/>
                    <a:pt x="74" y="0"/>
                  </a:cubicBezTo>
                  <a:cubicBezTo>
                    <a:pt x="115" y="0"/>
                    <a:pt x="146" y="26"/>
                    <a:pt x="146" y="72"/>
                  </a:cubicBezTo>
                  <a:cubicBezTo>
                    <a:pt x="146" y="118"/>
                    <a:pt x="113" y="145"/>
                    <a:pt x="72" y="145"/>
                  </a:cubicBezTo>
                  <a:close/>
                  <a:moveTo>
                    <a:pt x="73" y="34"/>
                  </a:moveTo>
                  <a:cubicBezTo>
                    <a:pt x="55" y="34"/>
                    <a:pt x="45" y="49"/>
                    <a:pt x="45" y="73"/>
                  </a:cubicBezTo>
                  <a:cubicBezTo>
                    <a:pt x="45" y="96"/>
                    <a:pt x="55" y="110"/>
                    <a:pt x="73" y="110"/>
                  </a:cubicBezTo>
                  <a:cubicBezTo>
                    <a:pt x="92" y="110"/>
                    <a:pt x="101" y="96"/>
                    <a:pt x="101" y="72"/>
                  </a:cubicBezTo>
                  <a:cubicBezTo>
                    <a:pt x="101" y="50"/>
                    <a:pt x="91" y="34"/>
                    <a:pt x="73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A57A67C-7C34-4201-BFF1-41589072E7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0475" y="4340225"/>
              <a:ext cx="495300" cy="446088"/>
            </a:xfrm>
            <a:custGeom>
              <a:avLst/>
              <a:gdLst>
                <a:gd name="T0" fmla="*/ 206 w 312"/>
                <a:gd name="T1" fmla="*/ 281 h 281"/>
                <a:gd name="T2" fmla="*/ 102 w 312"/>
                <a:gd name="T3" fmla="*/ 281 h 281"/>
                <a:gd name="T4" fmla="*/ 0 w 312"/>
                <a:gd name="T5" fmla="*/ 0 h 281"/>
                <a:gd name="T6" fmla="*/ 98 w 312"/>
                <a:gd name="T7" fmla="*/ 0 h 281"/>
                <a:gd name="T8" fmla="*/ 155 w 312"/>
                <a:gd name="T9" fmla="*/ 192 h 281"/>
                <a:gd name="T10" fmla="*/ 212 w 312"/>
                <a:gd name="T11" fmla="*/ 0 h 281"/>
                <a:gd name="T12" fmla="*/ 312 w 312"/>
                <a:gd name="T13" fmla="*/ 0 h 281"/>
                <a:gd name="T14" fmla="*/ 206 w 312"/>
                <a:gd name="T15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2" h="281">
                  <a:moveTo>
                    <a:pt x="206" y="281"/>
                  </a:moveTo>
                  <a:lnTo>
                    <a:pt x="102" y="281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55" y="192"/>
                  </a:lnTo>
                  <a:lnTo>
                    <a:pt x="212" y="0"/>
                  </a:lnTo>
                  <a:lnTo>
                    <a:pt x="312" y="0"/>
                  </a:lnTo>
                  <a:lnTo>
                    <a:pt x="206" y="2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45C24B4-5590-4AA9-B731-D71C2D66440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29113" y="4117975"/>
              <a:ext cx="174625" cy="665163"/>
            </a:xfrm>
            <a:custGeom>
              <a:avLst/>
              <a:gdLst>
                <a:gd name="T0" fmla="*/ 27 w 54"/>
                <a:gd name="T1" fmla="*/ 48 h 203"/>
                <a:gd name="T2" fmla="*/ 0 w 54"/>
                <a:gd name="T3" fmla="*/ 24 h 203"/>
                <a:gd name="T4" fmla="*/ 27 w 54"/>
                <a:gd name="T5" fmla="*/ 0 h 203"/>
                <a:gd name="T6" fmla="*/ 54 w 54"/>
                <a:gd name="T7" fmla="*/ 24 h 203"/>
                <a:gd name="T8" fmla="*/ 27 w 54"/>
                <a:gd name="T9" fmla="*/ 48 h 203"/>
                <a:gd name="T10" fmla="*/ 5 w 54"/>
                <a:gd name="T11" fmla="*/ 203 h 203"/>
                <a:gd name="T12" fmla="*/ 5 w 54"/>
                <a:gd name="T13" fmla="*/ 70 h 203"/>
                <a:gd name="T14" fmla="*/ 49 w 54"/>
                <a:gd name="T15" fmla="*/ 64 h 203"/>
                <a:gd name="T16" fmla="*/ 49 w 54"/>
                <a:gd name="T17" fmla="*/ 203 h 203"/>
                <a:gd name="T18" fmla="*/ 5 w 54"/>
                <a:gd name="T19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203">
                  <a:moveTo>
                    <a:pt x="27" y="48"/>
                  </a:moveTo>
                  <a:cubicBezTo>
                    <a:pt x="11" y="48"/>
                    <a:pt x="0" y="40"/>
                    <a:pt x="0" y="24"/>
                  </a:cubicBezTo>
                  <a:cubicBezTo>
                    <a:pt x="0" y="9"/>
                    <a:pt x="11" y="0"/>
                    <a:pt x="27" y="0"/>
                  </a:cubicBezTo>
                  <a:cubicBezTo>
                    <a:pt x="44" y="0"/>
                    <a:pt x="54" y="9"/>
                    <a:pt x="54" y="24"/>
                  </a:cubicBezTo>
                  <a:cubicBezTo>
                    <a:pt x="54" y="40"/>
                    <a:pt x="44" y="48"/>
                    <a:pt x="27" y="48"/>
                  </a:cubicBezTo>
                  <a:close/>
                  <a:moveTo>
                    <a:pt x="5" y="203"/>
                  </a:moveTo>
                  <a:cubicBezTo>
                    <a:pt x="5" y="70"/>
                    <a:pt x="5" y="70"/>
                    <a:pt x="5" y="70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9" y="203"/>
                    <a:pt x="49" y="203"/>
                    <a:pt x="49" y="203"/>
                  </a:cubicBezTo>
                  <a:lnTo>
                    <a:pt x="5" y="20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21E0B8B-279F-4BE8-8CF4-8B35905911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72000" y="4133850"/>
              <a:ext cx="457200" cy="661988"/>
            </a:xfrm>
            <a:custGeom>
              <a:avLst/>
              <a:gdLst>
                <a:gd name="T0" fmla="*/ 96 w 141"/>
                <a:gd name="T1" fmla="*/ 5 h 202"/>
                <a:gd name="T2" fmla="*/ 141 w 141"/>
                <a:gd name="T3" fmla="*/ 0 h 202"/>
                <a:gd name="T4" fmla="*/ 141 w 141"/>
                <a:gd name="T5" fmla="*/ 198 h 202"/>
                <a:gd name="T6" fmla="*/ 96 w 141"/>
                <a:gd name="T7" fmla="*/ 198 h 202"/>
                <a:gd name="T8" fmla="*/ 96 w 141"/>
                <a:gd name="T9" fmla="*/ 184 h 202"/>
                <a:gd name="T10" fmla="*/ 58 w 141"/>
                <a:gd name="T11" fmla="*/ 202 h 202"/>
                <a:gd name="T12" fmla="*/ 0 w 141"/>
                <a:gd name="T13" fmla="*/ 132 h 202"/>
                <a:gd name="T14" fmla="*/ 68 w 141"/>
                <a:gd name="T15" fmla="*/ 58 h 202"/>
                <a:gd name="T16" fmla="*/ 96 w 141"/>
                <a:gd name="T17" fmla="*/ 63 h 202"/>
                <a:gd name="T18" fmla="*/ 96 w 141"/>
                <a:gd name="T19" fmla="*/ 5 h 202"/>
                <a:gd name="T20" fmla="*/ 75 w 141"/>
                <a:gd name="T21" fmla="*/ 92 h 202"/>
                <a:gd name="T22" fmla="*/ 45 w 141"/>
                <a:gd name="T23" fmla="*/ 130 h 202"/>
                <a:gd name="T24" fmla="*/ 73 w 141"/>
                <a:gd name="T25" fmla="*/ 167 h 202"/>
                <a:gd name="T26" fmla="*/ 96 w 141"/>
                <a:gd name="T27" fmla="*/ 157 h 202"/>
                <a:gd name="T28" fmla="*/ 96 w 141"/>
                <a:gd name="T29" fmla="*/ 98 h 202"/>
                <a:gd name="T30" fmla="*/ 75 w 141"/>
                <a:gd name="T31" fmla="*/ 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202">
                  <a:moveTo>
                    <a:pt x="96" y="5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41" y="198"/>
                    <a:pt x="141" y="198"/>
                    <a:pt x="141" y="198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96" y="198"/>
                    <a:pt x="96" y="186"/>
                    <a:pt x="96" y="184"/>
                  </a:cubicBezTo>
                  <a:cubicBezTo>
                    <a:pt x="87" y="193"/>
                    <a:pt x="75" y="202"/>
                    <a:pt x="58" y="202"/>
                  </a:cubicBezTo>
                  <a:cubicBezTo>
                    <a:pt x="24" y="202"/>
                    <a:pt x="0" y="175"/>
                    <a:pt x="0" y="132"/>
                  </a:cubicBezTo>
                  <a:cubicBezTo>
                    <a:pt x="0" y="87"/>
                    <a:pt x="31" y="58"/>
                    <a:pt x="68" y="58"/>
                  </a:cubicBezTo>
                  <a:cubicBezTo>
                    <a:pt x="78" y="58"/>
                    <a:pt x="87" y="60"/>
                    <a:pt x="96" y="63"/>
                  </a:cubicBezTo>
                  <a:lnTo>
                    <a:pt x="96" y="5"/>
                  </a:lnTo>
                  <a:close/>
                  <a:moveTo>
                    <a:pt x="75" y="92"/>
                  </a:moveTo>
                  <a:cubicBezTo>
                    <a:pt x="56" y="92"/>
                    <a:pt x="45" y="107"/>
                    <a:pt x="45" y="130"/>
                  </a:cubicBezTo>
                  <a:cubicBezTo>
                    <a:pt x="45" y="153"/>
                    <a:pt x="56" y="167"/>
                    <a:pt x="73" y="167"/>
                  </a:cubicBezTo>
                  <a:cubicBezTo>
                    <a:pt x="83" y="167"/>
                    <a:pt x="90" y="163"/>
                    <a:pt x="96" y="157"/>
                  </a:cubicBezTo>
                  <a:cubicBezTo>
                    <a:pt x="96" y="158"/>
                    <a:pt x="96" y="98"/>
                    <a:pt x="96" y="98"/>
                  </a:cubicBezTo>
                  <a:cubicBezTo>
                    <a:pt x="91" y="94"/>
                    <a:pt x="83" y="92"/>
                    <a:pt x="75" y="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D0C2130B-612F-400F-A113-A2A93BB284D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10163" y="4324350"/>
              <a:ext cx="430213" cy="471488"/>
            </a:xfrm>
            <a:custGeom>
              <a:avLst/>
              <a:gdLst>
                <a:gd name="T0" fmla="*/ 44 w 133"/>
                <a:gd name="T1" fmla="*/ 83 h 144"/>
                <a:gd name="T2" fmla="*/ 80 w 133"/>
                <a:gd name="T3" fmla="*/ 112 h 144"/>
                <a:gd name="T4" fmla="*/ 124 w 133"/>
                <a:gd name="T5" fmla="*/ 99 h 144"/>
                <a:gd name="T6" fmla="*/ 128 w 133"/>
                <a:gd name="T7" fmla="*/ 133 h 144"/>
                <a:gd name="T8" fmla="*/ 76 w 133"/>
                <a:gd name="T9" fmla="*/ 144 h 144"/>
                <a:gd name="T10" fmla="*/ 0 w 133"/>
                <a:gd name="T11" fmla="*/ 73 h 144"/>
                <a:gd name="T12" fmla="*/ 73 w 133"/>
                <a:gd name="T13" fmla="*/ 0 h 144"/>
                <a:gd name="T14" fmla="*/ 133 w 133"/>
                <a:gd name="T15" fmla="*/ 57 h 144"/>
                <a:gd name="T16" fmla="*/ 130 w 133"/>
                <a:gd name="T17" fmla="*/ 81 h 144"/>
                <a:gd name="T18" fmla="*/ 44 w 133"/>
                <a:gd name="T19" fmla="*/ 83 h 144"/>
                <a:gd name="T20" fmla="*/ 91 w 133"/>
                <a:gd name="T21" fmla="*/ 60 h 144"/>
                <a:gd name="T22" fmla="*/ 91 w 133"/>
                <a:gd name="T23" fmla="*/ 57 h 144"/>
                <a:gd name="T24" fmla="*/ 70 w 133"/>
                <a:gd name="T25" fmla="*/ 31 h 144"/>
                <a:gd name="T26" fmla="*/ 44 w 133"/>
                <a:gd name="T27" fmla="*/ 60 h 144"/>
                <a:gd name="T28" fmla="*/ 91 w 133"/>
                <a:gd name="T29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44">
                  <a:moveTo>
                    <a:pt x="44" y="83"/>
                  </a:moveTo>
                  <a:cubicBezTo>
                    <a:pt x="45" y="101"/>
                    <a:pt x="58" y="112"/>
                    <a:pt x="80" y="112"/>
                  </a:cubicBezTo>
                  <a:cubicBezTo>
                    <a:pt x="95" y="112"/>
                    <a:pt x="110" y="106"/>
                    <a:pt x="124" y="99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15" y="140"/>
                    <a:pt x="95" y="144"/>
                    <a:pt x="76" y="144"/>
                  </a:cubicBezTo>
                  <a:cubicBezTo>
                    <a:pt x="30" y="144"/>
                    <a:pt x="0" y="119"/>
                    <a:pt x="0" y="73"/>
                  </a:cubicBezTo>
                  <a:cubicBezTo>
                    <a:pt x="0" y="29"/>
                    <a:pt x="30" y="0"/>
                    <a:pt x="73" y="0"/>
                  </a:cubicBezTo>
                  <a:cubicBezTo>
                    <a:pt x="112" y="0"/>
                    <a:pt x="133" y="23"/>
                    <a:pt x="133" y="57"/>
                  </a:cubicBezTo>
                  <a:cubicBezTo>
                    <a:pt x="133" y="64"/>
                    <a:pt x="132" y="75"/>
                    <a:pt x="130" y="81"/>
                  </a:cubicBezTo>
                  <a:cubicBezTo>
                    <a:pt x="44" y="83"/>
                    <a:pt x="44" y="83"/>
                    <a:pt x="44" y="83"/>
                  </a:cubicBezTo>
                  <a:close/>
                  <a:moveTo>
                    <a:pt x="91" y="60"/>
                  </a:moveTo>
                  <a:cubicBezTo>
                    <a:pt x="91" y="59"/>
                    <a:pt x="91" y="58"/>
                    <a:pt x="91" y="57"/>
                  </a:cubicBezTo>
                  <a:cubicBezTo>
                    <a:pt x="91" y="41"/>
                    <a:pt x="84" y="31"/>
                    <a:pt x="70" y="31"/>
                  </a:cubicBezTo>
                  <a:cubicBezTo>
                    <a:pt x="55" y="31"/>
                    <a:pt x="46" y="45"/>
                    <a:pt x="44" y="60"/>
                  </a:cubicBezTo>
                  <a:lnTo>
                    <a:pt x="91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1A8A1B9B-408B-4919-B17A-F68991634C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6438" y="4117975"/>
              <a:ext cx="366713" cy="665163"/>
            </a:xfrm>
            <a:custGeom>
              <a:avLst/>
              <a:gdLst>
                <a:gd name="T0" fmla="*/ 105 w 113"/>
                <a:gd name="T1" fmla="*/ 44 h 203"/>
                <a:gd name="T2" fmla="*/ 82 w 113"/>
                <a:gd name="T3" fmla="*/ 39 h 203"/>
                <a:gd name="T4" fmla="*/ 66 w 113"/>
                <a:gd name="T5" fmla="*/ 59 h 203"/>
                <a:gd name="T6" fmla="*/ 66 w 113"/>
                <a:gd name="T7" fmla="*/ 69 h 203"/>
                <a:gd name="T8" fmla="*/ 104 w 113"/>
                <a:gd name="T9" fmla="*/ 69 h 203"/>
                <a:gd name="T10" fmla="*/ 103 w 113"/>
                <a:gd name="T11" fmla="*/ 105 h 203"/>
                <a:gd name="T12" fmla="*/ 68 w 113"/>
                <a:gd name="T13" fmla="*/ 105 h 203"/>
                <a:gd name="T14" fmla="*/ 68 w 113"/>
                <a:gd name="T15" fmla="*/ 203 h 203"/>
                <a:gd name="T16" fmla="*/ 23 w 113"/>
                <a:gd name="T17" fmla="*/ 203 h 203"/>
                <a:gd name="T18" fmla="*/ 23 w 113"/>
                <a:gd name="T19" fmla="*/ 105 h 203"/>
                <a:gd name="T20" fmla="*/ 0 w 113"/>
                <a:gd name="T21" fmla="*/ 103 h 203"/>
                <a:gd name="T22" fmla="*/ 1 w 113"/>
                <a:gd name="T23" fmla="*/ 75 h 203"/>
                <a:gd name="T24" fmla="*/ 23 w 113"/>
                <a:gd name="T25" fmla="*/ 68 h 203"/>
                <a:gd name="T26" fmla="*/ 23 w 113"/>
                <a:gd name="T27" fmla="*/ 56 h 203"/>
                <a:gd name="T28" fmla="*/ 77 w 113"/>
                <a:gd name="T29" fmla="*/ 0 h 203"/>
                <a:gd name="T30" fmla="*/ 113 w 113"/>
                <a:gd name="T31" fmla="*/ 7 h 203"/>
                <a:gd name="T32" fmla="*/ 105 w 113"/>
                <a:gd name="T33" fmla="*/ 4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203">
                  <a:moveTo>
                    <a:pt x="105" y="44"/>
                  </a:moveTo>
                  <a:cubicBezTo>
                    <a:pt x="98" y="41"/>
                    <a:pt x="91" y="39"/>
                    <a:pt x="82" y="39"/>
                  </a:cubicBezTo>
                  <a:cubicBezTo>
                    <a:pt x="70" y="39"/>
                    <a:pt x="66" y="45"/>
                    <a:pt x="66" y="5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03" y="105"/>
                    <a:pt x="103" y="105"/>
                    <a:pt x="103" y="105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8" y="203"/>
                    <a:pt x="68" y="203"/>
                    <a:pt x="68" y="203"/>
                  </a:cubicBezTo>
                  <a:cubicBezTo>
                    <a:pt x="23" y="203"/>
                    <a:pt x="23" y="203"/>
                    <a:pt x="23" y="203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5" y="17"/>
                    <a:pt x="42" y="0"/>
                    <a:pt x="77" y="0"/>
                  </a:cubicBezTo>
                  <a:cubicBezTo>
                    <a:pt x="93" y="0"/>
                    <a:pt x="106" y="4"/>
                    <a:pt x="113" y="7"/>
                  </a:cubicBezTo>
                  <a:cubicBezTo>
                    <a:pt x="113" y="7"/>
                    <a:pt x="105" y="44"/>
                    <a:pt x="105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F3B2F87-323A-445E-9F48-AAAA3F178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89663" y="4324350"/>
              <a:ext cx="323850" cy="458788"/>
            </a:xfrm>
            <a:custGeom>
              <a:avLst/>
              <a:gdLst>
                <a:gd name="T0" fmla="*/ 45 w 100"/>
                <a:gd name="T1" fmla="*/ 140 h 140"/>
                <a:gd name="T2" fmla="*/ 0 w 100"/>
                <a:gd name="T3" fmla="*/ 140 h 140"/>
                <a:gd name="T4" fmla="*/ 0 w 100"/>
                <a:gd name="T5" fmla="*/ 7 h 140"/>
                <a:gd name="T6" fmla="*/ 45 w 100"/>
                <a:gd name="T7" fmla="*/ 1 h 140"/>
                <a:gd name="T8" fmla="*/ 45 w 100"/>
                <a:gd name="T9" fmla="*/ 21 h 140"/>
                <a:gd name="T10" fmla="*/ 78 w 100"/>
                <a:gd name="T11" fmla="*/ 0 h 140"/>
                <a:gd name="T12" fmla="*/ 100 w 100"/>
                <a:gd name="T13" fmla="*/ 6 h 140"/>
                <a:gd name="T14" fmla="*/ 91 w 100"/>
                <a:gd name="T15" fmla="*/ 45 h 140"/>
                <a:gd name="T16" fmla="*/ 74 w 100"/>
                <a:gd name="T17" fmla="*/ 41 h 140"/>
                <a:gd name="T18" fmla="*/ 45 w 100"/>
                <a:gd name="T19" fmla="*/ 61 h 140"/>
                <a:gd name="T20" fmla="*/ 45 w 100"/>
                <a:gd name="T21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140">
                  <a:moveTo>
                    <a:pt x="45" y="14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53" y="7"/>
                    <a:pt x="64" y="0"/>
                    <a:pt x="78" y="0"/>
                  </a:cubicBezTo>
                  <a:cubicBezTo>
                    <a:pt x="85" y="0"/>
                    <a:pt x="93" y="2"/>
                    <a:pt x="100" y="6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86" y="43"/>
                    <a:pt x="80" y="41"/>
                    <a:pt x="74" y="41"/>
                  </a:cubicBezTo>
                  <a:cubicBezTo>
                    <a:pt x="63" y="41"/>
                    <a:pt x="53" y="47"/>
                    <a:pt x="45" y="61"/>
                  </a:cubicBezTo>
                  <a:lnTo>
                    <a:pt x="45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E67806BC-127B-4DFA-AA19-41A5EF4EED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35738" y="4324350"/>
              <a:ext cx="430213" cy="471488"/>
            </a:xfrm>
            <a:custGeom>
              <a:avLst/>
              <a:gdLst>
                <a:gd name="T0" fmla="*/ 44 w 133"/>
                <a:gd name="T1" fmla="*/ 83 h 144"/>
                <a:gd name="T2" fmla="*/ 80 w 133"/>
                <a:gd name="T3" fmla="*/ 112 h 144"/>
                <a:gd name="T4" fmla="*/ 124 w 133"/>
                <a:gd name="T5" fmla="*/ 99 h 144"/>
                <a:gd name="T6" fmla="*/ 129 w 133"/>
                <a:gd name="T7" fmla="*/ 133 h 144"/>
                <a:gd name="T8" fmla="*/ 76 w 133"/>
                <a:gd name="T9" fmla="*/ 144 h 144"/>
                <a:gd name="T10" fmla="*/ 0 w 133"/>
                <a:gd name="T11" fmla="*/ 73 h 144"/>
                <a:gd name="T12" fmla="*/ 74 w 133"/>
                <a:gd name="T13" fmla="*/ 0 h 144"/>
                <a:gd name="T14" fmla="*/ 133 w 133"/>
                <a:gd name="T15" fmla="*/ 57 h 144"/>
                <a:gd name="T16" fmla="*/ 130 w 133"/>
                <a:gd name="T17" fmla="*/ 81 h 144"/>
                <a:gd name="T18" fmla="*/ 44 w 133"/>
                <a:gd name="T19" fmla="*/ 83 h 144"/>
                <a:gd name="T20" fmla="*/ 91 w 133"/>
                <a:gd name="T21" fmla="*/ 60 h 144"/>
                <a:gd name="T22" fmla="*/ 91 w 133"/>
                <a:gd name="T23" fmla="*/ 57 h 144"/>
                <a:gd name="T24" fmla="*/ 71 w 133"/>
                <a:gd name="T25" fmla="*/ 31 h 144"/>
                <a:gd name="T26" fmla="*/ 44 w 133"/>
                <a:gd name="T27" fmla="*/ 60 h 144"/>
                <a:gd name="T28" fmla="*/ 91 w 133"/>
                <a:gd name="T29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44">
                  <a:moveTo>
                    <a:pt x="44" y="83"/>
                  </a:moveTo>
                  <a:cubicBezTo>
                    <a:pt x="46" y="101"/>
                    <a:pt x="58" y="112"/>
                    <a:pt x="80" y="112"/>
                  </a:cubicBezTo>
                  <a:cubicBezTo>
                    <a:pt x="95" y="112"/>
                    <a:pt x="111" y="106"/>
                    <a:pt x="124" y="99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15" y="140"/>
                    <a:pt x="96" y="144"/>
                    <a:pt x="76" y="144"/>
                  </a:cubicBezTo>
                  <a:cubicBezTo>
                    <a:pt x="30" y="144"/>
                    <a:pt x="0" y="119"/>
                    <a:pt x="0" y="73"/>
                  </a:cubicBezTo>
                  <a:cubicBezTo>
                    <a:pt x="0" y="29"/>
                    <a:pt x="30" y="0"/>
                    <a:pt x="74" y="0"/>
                  </a:cubicBezTo>
                  <a:cubicBezTo>
                    <a:pt x="112" y="0"/>
                    <a:pt x="133" y="23"/>
                    <a:pt x="133" y="57"/>
                  </a:cubicBezTo>
                  <a:cubicBezTo>
                    <a:pt x="133" y="64"/>
                    <a:pt x="132" y="75"/>
                    <a:pt x="130" y="81"/>
                  </a:cubicBezTo>
                  <a:cubicBezTo>
                    <a:pt x="44" y="83"/>
                    <a:pt x="44" y="83"/>
                    <a:pt x="44" y="83"/>
                  </a:cubicBezTo>
                  <a:close/>
                  <a:moveTo>
                    <a:pt x="91" y="60"/>
                  </a:moveTo>
                  <a:cubicBezTo>
                    <a:pt x="91" y="59"/>
                    <a:pt x="91" y="58"/>
                    <a:pt x="91" y="57"/>
                  </a:cubicBezTo>
                  <a:cubicBezTo>
                    <a:pt x="91" y="41"/>
                    <a:pt x="85" y="31"/>
                    <a:pt x="71" y="31"/>
                  </a:cubicBezTo>
                  <a:cubicBezTo>
                    <a:pt x="55" y="31"/>
                    <a:pt x="46" y="45"/>
                    <a:pt x="44" y="60"/>
                  </a:cubicBezTo>
                  <a:lnTo>
                    <a:pt x="91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AF71977-EFDE-4873-B128-5BB52C6809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24688" y="4324350"/>
              <a:ext cx="431800" cy="471488"/>
            </a:xfrm>
            <a:custGeom>
              <a:avLst/>
              <a:gdLst>
                <a:gd name="T0" fmla="*/ 44 w 133"/>
                <a:gd name="T1" fmla="*/ 83 h 144"/>
                <a:gd name="T2" fmla="*/ 80 w 133"/>
                <a:gd name="T3" fmla="*/ 112 h 144"/>
                <a:gd name="T4" fmla="*/ 125 w 133"/>
                <a:gd name="T5" fmla="*/ 99 h 144"/>
                <a:gd name="T6" fmla="*/ 129 w 133"/>
                <a:gd name="T7" fmla="*/ 133 h 144"/>
                <a:gd name="T8" fmla="*/ 76 w 133"/>
                <a:gd name="T9" fmla="*/ 144 h 144"/>
                <a:gd name="T10" fmla="*/ 0 w 133"/>
                <a:gd name="T11" fmla="*/ 73 h 144"/>
                <a:gd name="T12" fmla="*/ 74 w 133"/>
                <a:gd name="T13" fmla="*/ 0 h 144"/>
                <a:gd name="T14" fmla="*/ 133 w 133"/>
                <a:gd name="T15" fmla="*/ 57 h 144"/>
                <a:gd name="T16" fmla="*/ 131 w 133"/>
                <a:gd name="T17" fmla="*/ 81 h 144"/>
                <a:gd name="T18" fmla="*/ 44 w 133"/>
                <a:gd name="T19" fmla="*/ 83 h 144"/>
                <a:gd name="T20" fmla="*/ 92 w 133"/>
                <a:gd name="T21" fmla="*/ 60 h 144"/>
                <a:gd name="T22" fmla="*/ 92 w 133"/>
                <a:gd name="T23" fmla="*/ 57 h 144"/>
                <a:gd name="T24" fmla="*/ 71 w 133"/>
                <a:gd name="T25" fmla="*/ 31 h 144"/>
                <a:gd name="T26" fmla="*/ 45 w 133"/>
                <a:gd name="T27" fmla="*/ 60 h 144"/>
                <a:gd name="T28" fmla="*/ 92 w 133"/>
                <a:gd name="T29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44">
                  <a:moveTo>
                    <a:pt x="44" y="83"/>
                  </a:moveTo>
                  <a:cubicBezTo>
                    <a:pt x="46" y="101"/>
                    <a:pt x="58" y="112"/>
                    <a:pt x="80" y="112"/>
                  </a:cubicBezTo>
                  <a:cubicBezTo>
                    <a:pt x="95" y="112"/>
                    <a:pt x="111" y="106"/>
                    <a:pt x="125" y="99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15" y="140"/>
                    <a:pt x="96" y="144"/>
                    <a:pt x="76" y="144"/>
                  </a:cubicBezTo>
                  <a:cubicBezTo>
                    <a:pt x="30" y="144"/>
                    <a:pt x="0" y="119"/>
                    <a:pt x="0" y="73"/>
                  </a:cubicBezTo>
                  <a:cubicBezTo>
                    <a:pt x="0" y="29"/>
                    <a:pt x="31" y="0"/>
                    <a:pt x="74" y="0"/>
                  </a:cubicBezTo>
                  <a:cubicBezTo>
                    <a:pt x="112" y="0"/>
                    <a:pt x="133" y="23"/>
                    <a:pt x="133" y="57"/>
                  </a:cubicBezTo>
                  <a:cubicBezTo>
                    <a:pt x="133" y="64"/>
                    <a:pt x="132" y="75"/>
                    <a:pt x="131" y="81"/>
                  </a:cubicBezTo>
                  <a:cubicBezTo>
                    <a:pt x="44" y="83"/>
                    <a:pt x="44" y="83"/>
                    <a:pt x="44" y="83"/>
                  </a:cubicBezTo>
                  <a:close/>
                  <a:moveTo>
                    <a:pt x="92" y="60"/>
                  </a:moveTo>
                  <a:cubicBezTo>
                    <a:pt x="92" y="59"/>
                    <a:pt x="92" y="58"/>
                    <a:pt x="92" y="57"/>
                  </a:cubicBezTo>
                  <a:cubicBezTo>
                    <a:pt x="92" y="41"/>
                    <a:pt x="85" y="31"/>
                    <a:pt x="71" y="31"/>
                  </a:cubicBezTo>
                  <a:cubicBezTo>
                    <a:pt x="55" y="31"/>
                    <a:pt x="46" y="45"/>
                    <a:pt x="45" y="60"/>
                  </a:cubicBezTo>
                  <a:lnTo>
                    <a:pt x="92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C7107634-A507-4E8C-8BDC-2B0F052D3E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518400" y="4133850"/>
              <a:ext cx="455613" cy="661988"/>
            </a:xfrm>
            <a:custGeom>
              <a:avLst/>
              <a:gdLst>
                <a:gd name="T0" fmla="*/ 96 w 141"/>
                <a:gd name="T1" fmla="*/ 5 h 202"/>
                <a:gd name="T2" fmla="*/ 141 w 141"/>
                <a:gd name="T3" fmla="*/ 0 h 202"/>
                <a:gd name="T4" fmla="*/ 141 w 141"/>
                <a:gd name="T5" fmla="*/ 198 h 202"/>
                <a:gd name="T6" fmla="*/ 96 w 141"/>
                <a:gd name="T7" fmla="*/ 198 h 202"/>
                <a:gd name="T8" fmla="*/ 96 w 141"/>
                <a:gd name="T9" fmla="*/ 184 h 202"/>
                <a:gd name="T10" fmla="*/ 58 w 141"/>
                <a:gd name="T11" fmla="*/ 202 h 202"/>
                <a:gd name="T12" fmla="*/ 0 w 141"/>
                <a:gd name="T13" fmla="*/ 132 h 202"/>
                <a:gd name="T14" fmla="*/ 68 w 141"/>
                <a:gd name="T15" fmla="*/ 58 h 202"/>
                <a:gd name="T16" fmla="*/ 96 w 141"/>
                <a:gd name="T17" fmla="*/ 63 h 202"/>
                <a:gd name="T18" fmla="*/ 96 w 141"/>
                <a:gd name="T19" fmla="*/ 5 h 202"/>
                <a:gd name="T20" fmla="*/ 75 w 141"/>
                <a:gd name="T21" fmla="*/ 92 h 202"/>
                <a:gd name="T22" fmla="*/ 45 w 141"/>
                <a:gd name="T23" fmla="*/ 130 h 202"/>
                <a:gd name="T24" fmla="*/ 73 w 141"/>
                <a:gd name="T25" fmla="*/ 167 h 202"/>
                <a:gd name="T26" fmla="*/ 96 w 141"/>
                <a:gd name="T27" fmla="*/ 157 h 202"/>
                <a:gd name="T28" fmla="*/ 96 w 141"/>
                <a:gd name="T29" fmla="*/ 98 h 202"/>
                <a:gd name="T30" fmla="*/ 75 w 141"/>
                <a:gd name="T31" fmla="*/ 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202">
                  <a:moveTo>
                    <a:pt x="96" y="5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41" y="198"/>
                    <a:pt x="141" y="198"/>
                    <a:pt x="141" y="198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96" y="198"/>
                    <a:pt x="96" y="186"/>
                    <a:pt x="96" y="184"/>
                  </a:cubicBezTo>
                  <a:cubicBezTo>
                    <a:pt x="87" y="193"/>
                    <a:pt x="75" y="202"/>
                    <a:pt x="58" y="202"/>
                  </a:cubicBezTo>
                  <a:cubicBezTo>
                    <a:pt x="24" y="202"/>
                    <a:pt x="0" y="175"/>
                    <a:pt x="0" y="132"/>
                  </a:cubicBezTo>
                  <a:cubicBezTo>
                    <a:pt x="0" y="87"/>
                    <a:pt x="31" y="58"/>
                    <a:pt x="68" y="58"/>
                  </a:cubicBezTo>
                  <a:cubicBezTo>
                    <a:pt x="78" y="58"/>
                    <a:pt x="87" y="60"/>
                    <a:pt x="96" y="63"/>
                  </a:cubicBezTo>
                  <a:lnTo>
                    <a:pt x="96" y="5"/>
                  </a:lnTo>
                  <a:close/>
                  <a:moveTo>
                    <a:pt x="75" y="92"/>
                  </a:moveTo>
                  <a:cubicBezTo>
                    <a:pt x="56" y="92"/>
                    <a:pt x="45" y="107"/>
                    <a:pt x="45" y="130"/>
                  </a:cubicBezTo>
                  <a:cubicBezTo>
                    <a:pt x="45" y="153"/>
                    <a:pt x="56" y="167"/>
                    <a:pt x="73" y="167"/>
                  </a:cubicBezTo>
                  <a:cubicBezTo>
                    <a:pt x="83" y="167"/>
                    <a:pt x="90" y="163"/>
                    <a:pt x="96" y="157"/>
                  </a:cubicBezTo>
                  <a:cubicBezTo>
                    <a:pt x="96" y="158"/>
                    <a:pt x="96" y="98"/>
                    <a:pt x="96" y="98"/>
                  </a:cubicBezTo>
                  <a:cubicBezTo>
                    <a:pt x="91" y="94"/>
                    <a:pt x="84" y="92"/>
                    <a:pt x="75" y="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1412122A-C092-48EF-BADB-B7260807538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54975" y="4324350"/>
              <a:ext cx="474663" cy="476250"/>
            </a:xfrm>
            <a:custGeom>
              <a:avLst/>
              <a:gdLst>
                <a:gd name="T0" fmla="*/ 72 w 146"/>
                <a:gd name="T1" fmla="*/ 145 h 145"/>
                <a:gd name="T2" fmla="*/ 0 w 146"/>
                <a:gd name="T3" fmla="*/ 73 h 145"/>
                <a:gd name="T4" fmla="*/ 74 w 146"/>
                <a:gd name="T5" fmla="*/ 0 h 145"/>
                <a:gd name="T6" fmla="*/ 146 w 146"/>
                <a:gd name="T7" fmla="*/ 72 h 145"/>
                <a:gd name="T8" fmla="*/ 72 w 146"/>
                <a:gd name="T9" fmla="*/ 145 h 145"/>
                <a:gd name="T10" fmla="*/ 73 w 146"/>
                <a:gd name="T11" fmla="*/ 34 h 145"/>
                <a:gd name="T12" fmla="*/ 45 w 146"/>
                <a:gd name="T13" fmla="*/ 73 h 145"/>
                <a:gd name="T14" fmla="*/ 73 w 146"/>
                <a:gd name="T15" fmla="*/ 110 h 145"/>
                <a:gd name="T16" fmla="*/ 101 w 146"/>
                <a:gd name="T17" fmla="*/ 72 h 145"/>
                <a:gd name="T18" fmla="*/ 73 w 146"/>
                <a:gd name="T19" fmla="*/ 3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5">
                  <a:moveTo>
                    <a:pt x="72" y="145"/>
                  </a:moveTo>
                  <a:cubicBezTo>
                    <a:pt x="31" y="145"/>
                    <a:pt x="0" y="119"/>
                    <a:pt x="0" y="73"/>
                  </a:cubicBezTo>
                  <a:cubicBezTo>
                    <a:pt x="0" y="27"/>
                    <a:pt x="33" y="0"/>
                    <a:pt x="74" y="0"/>
                  </a:cubicBezTo>
                  <a:cubicBezTo>
                    <a:pt x="115" y="0"/>
                    <a:pt x="146" y="26"/>
                    <a:pt x="146" y="72"/>
                  </a:cubicBezTo>
                  <a:cubicBezTo>
                    <a:pt x="146" y="118"/>
                    <a:pt x="113" y="145"/>
                    <a:pt x="72" y="145"/>
                  </a:cubicBezTo>
                  <a:close/>
                  <a:moveTo>
                    <a:pt x="73" y="34"/>
                  </a:moveTo>
                  <a:cubicBezTo>
                    <a:pt x="54" y="34"/>
                    <a:pt x="45" y="49"/>
                    <a:pt x="45" y="73"/>
                  </a:cubicBezTo>
                  <a:cubicBezTo>
                    <a:pt x="45" y="96"/>
                    <a:pt x="55" y="110"/>
                    <a:pt x="73" y="110"/>
                  </a:cubicBezTo>
                  <a:cubicBezTo>
                    <a:pt x="91" y="110"/>
                    <a:pt x="101" y="96"/>
                    <a:pt x="101" y="72"/>
                  </a:cubicBezTo>
                  <a:cubicBezTo>
                    <a:pt x="101" y="50"/>
                    <a:pt x="91" y="34"/>
                    <a:pt x="73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14C34F97-A0B0-4902-87BC-A6E123A82D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10600" y="4324350"/>
              <a:ext cx="695325" cy="458788"/>
            </a:xfrm>
            <a:custGeom>
              <a:avLst/>
              <a:gdLst>
                <a:gd name="T0" fmla="*/ 170 w 215"/>
                <a:gd name="T1" fmla="*/ 140 h 140"/>
                <a:gd name="T2" fmla="*/ 170 w 215"/>
                <a:gd name="T3" fmla="*/ 60 h 140"/>
                <a:gd name="T4" fmla="*/ 152 w 215"/>
                <a:gd name="T5" fmla="*/ 38 h 140"/>
                <a:gd name="T6" fmla="*/ 130 w 215"/>
                <a:gd name="T7" fmla="*/ 47 h 140"/>
                <a:gd name="T8" fmla="*/ 130 w 215"/>
                <a:gd name="T9" fmla="*/ 55 h 140"/>
                <a:gd name="T10" fmla="*/ 130 w 215"/>
                <a:gd name="T11" fmla="*/ 140 h 140"/>
                <a:gd name="T12" fmla="*/ 85 w 215"/>
                <a:gd name="T13" fmla="*/ 140 h 140"/>
                <a:gd name="T14" fmla="*/ 85 w 215"/>
                <a:gd name="T15" fmla="*/ 60 h 140"/>
                <a:gd name="T16" fmla="*/ 66 w 215"/>
                <a:gd name="T17" fmla="*/ 38 h 140"/>
                <a:gd name="T18" fmla="*/ 44 w 215"/>
                <a:gd name="T19" fmla="*/ 47 h 140"/>
                <a:gd name="T20" fmla="*/ 44 w 215"/>
                <a:gd name="T21" fmla="*/ 140 h 140"/>
                <a:gd name="T22" fmla="*/ 0 w 215"/>
                <a:gd name="T23" fmla="*/ 140 h 140"/>
                <a:gd name="T24" fmla="*/ 0 w 215"/>
                <a:gd name="T25" fmla="*/ 7 h 140"/>
                <a:gd name="T26" fmla="*/ 44 w 215"/>
                <a:gd name="T27" fmla="*/ 1 h 140"/>
                <a:gd name="T28" fmla="*/ 44 w 215"/>
                <a:gd name="T29" fmla="*/ 20 h 140"/>
                <a:gd name="T30" fmla="*/ 88 w 215"/>
                <a:gd name="T31" fmla="*/ 0 h 140"/>
                <a:gd name="T32" fmla="*/ 126 w 215"/>
                <a:gd name="T33" fmla="*/ 24 h 140"/>
                <a:gd name="T34" fmla="*/ 173 w 215"/>
                <a:gd name="T35" fmla="*/ 0 h 140"/>
                <a:gd name="T36" fmla="*/ 215 w 215"/>
                <a:gd name="T37" fmla="*/ 47 h 140"/>
                <a:gd name="T38" fmla="*/ 215 w 215"/>
                <a:gd name="T39" fmla="*/ 140 h 140"/>
                <a:gd name="T40" fmla="*/ 170 w 215"/>
                <a:gd name="T41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5" h="140">
                  <a:moveTo>
                    <a:pt x="170" y="140"/>
                  </a:moveTo>
                  <a:cubicBezTo>
                    <a:pt x="170" y="60"/>
                    <a:pt x="170" y="60"/>
                    <a:pt x="170" y="60"/>
                  </a:cubicBezTo>
                  <a:cubicBezTo>
                    <a:pt x="170" y="44"/>
                    <a:pt x="163" y="38"/>
                    <a:pt x="152" y="38"/>
                  </a:cubicBezTo>
                  <a:cubicBezTo>
                    <a:pt x="143" y="38"/>
                    <a:pt x="135" y="43"/>
                    <a:pt x="130" y="47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44"/>
                    <a:pt x="78" y="38"/>
                    <a:pt x="66" y="38"/>
                  </a:cubicBezTo>
                  <a:cubicBezTo>
                    <a:pt x="57" y="38"/>
                    <a:pt x="50" y="42"/>
                    <a:pt x="44" y="47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20"/>
                    <a:pt x="44" y="20"/>
                  </a:cubicBezTo>
                  <a:cubicBezTo>
                    <a:pt x="56" y="8"/>
                    <a:pt x="70" y="0"/>
                    <a:pt x="88" y="0"/>
                  </a:cubicBezTo>
                  <a:cubicBezTo>
                    <a:pt x="105" y="0"/>
                    <a:pt x="120" y="9"/>
                    <a:pt x="126" y="24"/>
                  </a:cubicBezTo>
                  <a:cubicBezTo>
                    <a:pt x="139" y="10"/>
                    <a:pt x="155" y="0"/>
                    <a:pt x="173" y="0"/>
                  </a:cubicBezTo>
                  <a:cubicBezTo>
                    <a:pt x="199" y="0"/>
                    <a:pt x="215" y="18"/>
                    <a:pt x="215" y="47"/>
                  </a:cubicBezTo>
                  <a:cubicBezTo>
                    <a:pt x="215" y="140"/>
                    <a:pt x="215" y="140"/>
                    <a:pt x="215" y="140"/>
                  </a:cubicBezTo>
                  <a:lnTo>
                    <a:pt x="170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472539AF-7AD5-44EF-9DDD-0D0A0BB953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01175" y="4625975"/>
              <a:ext cx="177800" cy="1746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9D04CF-09D7-41BA-9A0A-38BBF3BD23FF}"/>
              </a:ext>
            </a:extLst>
          </p:cNvPr>
          <p:cNvGrpSpPr/>
          <p:nvPr userDrawn="1"/>
        </p:nvGrpSpPr>
        <p:grpSpPr>
          <a:xfrm>
            <a:off x="2198878" y="203961"/>
            <a:ext cx="21804122" cy="2158239"/>
            <a:chOff x="838200" y="4117975"/>
            <a:chExt cx="8740775" cy="865188"/>
          </a:xfrm>
          <a:solidFill>
            <a:schemeClr val="accent6">
              <a:lumMod val="50000"/>
            </a:schemeClr>
          </a:solidFill>
          <a:effectLst>
            <a:outerShdw blurRad="152400" sx="102000" sy="102000" algn="ctr" rotWithShape="0">
              <a:prstClr val="black">
                <a:alpha val="14000"/>
              </a:prstClr>
            </a:outerShdw>
          </a:effectLst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990BDED7-7306-4556-8306-40EA2C7814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8200" y="4186238"/>
              <a:ext cx="858838" cy="596900"/>
            </a:xfrm>
            <a:custGeom>
              <a:avLst/>
              <a:gdLst>
                <a:gd name="T0" fmla="*/ 198 w 541"/>
                <a:gd name="T1" fmla="*/ 376 h 376"/>
                <a:gd name="T2" fmla="*/ 100 w 541"/>
                <a:gd name="T3" fmla="*/ 376 h 376"/>
                <a:gd name="T4" fmla="*/ 0 w 541"/>
                <a:gd name="T5" fmla="*/ 0 h 376"/>
                <a:gd name="T6" fmla="*/ 102 w 541"/>
                <a:gd name="T7" fmla="*/ 0 h 376"/>
                <a:gd name="T8" fmla="*/ 151 w 541"/>
                <a:gd name="T9" fmla="*/ 267 h 376"/>
                <a:gd name="T10" fmla="*/ 218 w 541"/>
                <a:gd name="T11" fmla="*/ 0 h 376"/>
                <a:gd name="T12" fmla="*/ 327 w 541"/>
                <a:gd name="T13" fmla="*/ 0 h 376"/>
                <a:gd name="T14" fmla="*/ 394 w 541"/>
                <a:gd name="T15" fmla="*/ 267 h 376"/>
                <a:gd name="T16" fmla="*/ 445 w 541"/>
                <a:gd name="T17" fmla="*/ 0 h 376"/>
                <a:gd name="T18" fmla="*/ 541 w 541"/>
                <a:gd name="T19" fmla="*/ 0 h 376"/>
                <a:gd name="T20" fmla="*/ 443 w 541"/>
                <a:gd name="T21" fmla="*/ 376 h 376"/>
                <a:gd name="T22" fmla="*/ 343 w 541"/>
                <a:gd name="T23" fmla="*/ 376 h 376"/>
                <a:gd name="T24" fmla="*/ 272 w 541"/>
                <a:gd name="T25" fmla="*/ 108 h 376"/>
                <a:gd name="T26" fmla="*/ 198 w 541"/>
                <a:gd name="T27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1" h="376">
                  <a:moveTo>
                    <a:pt x="198" y="376"/>
                  </a:moveTo>
                  <a:lnTo>
                    <a:pt x="100" y="376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51" y="267"/>
                  </a:lnTo>
                  <a:lnTo>
                    <a:pt x="218" y="0"/>
                  </a:lnTo>
                  <a:lnTo>
                    <a:pt x="327" y="0"/>
                  </a:lnTo>
                  <a:lnTo>
                    <a:pt x="394" y="267"/>
                  </a:lnTo>
                  <a:lnTo>
                    <a:pt x="445" y="0"/>
                  </a:lnTo>
                  <a:lnTo>
                    <a:pt x="541" y="0"/>
                  </a:lnTo>
                  <a:lnTo>
                    <a:pt x="443" y="376"/>
                  </a:lnTo>
                  <a:lnTo>
                    <a:pt x="343" y="376"/>
                  </a:lnTo>
                  <a:lnTo>
                    <a:pt x="272" y="108"/>
                  </a:lnTo>
                  <a:lnTo>
                    <a:pt x="198" y="3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4FE1E213-F6B3-4CDD-B4A3-CB0AEA013CA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93863" y="4324350"/>
              <a:ext cx="430213" cy="471488"/>
            </a:xfrm>
            <a:custGeom>
              <a:avLst/>
              <a:gdLst>
                <a:gd name="T0" fmla="*/ 44 w 133"/>
                <a:gd name="T1" fmla="*/ 83 h 144"/>
                <a:gd name="T2" fmla="*/ 80 w 133"/>
                <a:gd name="T3" fmla="*/ 112 h 144"/>
                <a:gd name="T4" fmla="*/ 124 w 133"/>
                <a:gd name="T5" fmla="*/ 99 h 144"/>
                <a:gd name="T6" fmla="*/ 129 w 133"/>
                <a:gd name="T7" fmla="*/ 133 h 144"/>
                <a:gd name="T8" fmla="*/ 76 w 133"/>
                <a:gd name="T9" fmla="*/ 144 h 144"/>
                <a:gd name="T10" fmla="*/ 0 w 133"/>
                <a:gd name="T11" fmla="*/ 73 h 144"/>
                <a:gd name="T12" fmla="*/ 73 w 133"/>
                <a:gd name="T13" fmla="*/ 0 h 144"/>
                <a:gd name="T14" fmla="*/ 133 w 133"/>
                <a:gd name="T15" fmla="*/ 57 h 144"/>
                <a:gd name="T16" fmla="*/ 130 w 133"/>
                <a:gd name="T17" fmla="*/ 81 h 144"/>
                <a:gd name="T18" fmla="*/ 44 w 133"/>
                <a:gd name="T19" fmla="*/ 83 h 144"/>
                <a:gd name="T20" fmla="*/ 91 w 133"/>
                <a:gd name="T21" fmla="*/ 60 h 144"/>
                <a:gd name="T22" fmla="*/ 91 w 133"/>
                <a:gd name="T23" fmla="*/ 57 h 144"/>
                <a:gd name="T24" fmla="*/ 71 w 133"/>
                <a:gd name="T25" fmla="*/ 31 h 144"/>
                <a:gd name="T26" fmla="*/ 44 w 133"/>
                <a:gd name="T27" fmla="*/ 60 h 144"/>
                <a:gd name="T28" fmla="*/ 91 w 133"/>
                <a:gd name="T29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44">
                  <a:moveTo>
                    <a:pt x="44" y="83"/>
                  </a:moveTo>
                  <a:cubicBezTo>
                    <a:pt x="45" y="101"/>
                    <a:pt x="58" y="112"/>
                    <a:pt x="80" y="112"/>
                  </a:cubicBezTo>
                  <a:cubicBezTo>
                    <a:pt x="95" y="112"/>
                    <a:pt x="111" y="106"/>
                    <a:pt x="124" y="99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15" y="140"/>
                    <a:pt x="95" y="144"/>
                    <a:pt x="76" y="144"/>
                  </a:cubicBezTo>
                  <a:cubicBezTo>
                    <a:pt x="30" y="144"/>
                    <a:pt x="0" y="119"/>
                    <a:pt x="0" y="73"/>
                  </a:cubicBezTo>
                  <a:cubicBezTo>
                    <a:pt x="0" y="29"/>
                    <a:pt x="30" y="0"/>
                    <a:pt x="73" y="0"/>
                  </a:cubicBezTo>
                  <a:cubicBezTo>
                    <a:pt x="112" y="0"/>
                    <a:pt x="133" y="23"/>
                    <a:pt x="133" y="57"/>
                  </a:cubicBezTo>
                  <a:cubicBezTo>
                    <a:pt x="133" y="64"/>
                    <a:pt x="132" y="75"/>
                    <a:pt x="130" y="81"/>
                  </a:cubicBezTo>
                  <a:cubicBezTo>
                    <a:pt x="44" y="83"/>
                    <a:pt x="44" y="83"/>
                    <a:pt x="44" y="83"/>
                  </a:cubicBezTo>
                  <a:close/>
                  <a:moveTo>
                    <a:pt x="91" y="60"/>
                  </a:moveTo>
                  <a:cubicBezTo>
                    <a:pt x="91" y="59"/>
                    <a:pt x="91" y="58"/>
                    <a:pt x="91" y="57"/>
                  </a:cubicBezTo>
                  <a:cubicBezTo>
                    <a:pt x="91" y="41"/>
                    <a:pt x="85" y="31"/>
                    <a:pt x="71" y="31"/>
                  </a:cubicBezTo>
                  <a:cubicBezTo>
                    <a:pt x="55" y="31"/>
                    <a:pt x="46" y="45"/>
                    <a:pt x="44" y="60"/>
                  </a:cubicBezTo>
                  <a:lnTo>
                    <a:pt x="91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B78112CF-99AB-422D-8A17-B1A55A6AE2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22525" y="4324350"/>
              <a:ext cx="457200" cy="658813"/>
            </a:xfrm>
            <a:custGeom>
              <a:avLst/>
              <a:gdLst>
                <a:gd name="T0" fmla="*/ 83 w 141"/>
                <a:gd name="T1" fmla="*/ 0 h 201"/>
                <a:gd name="T2" fmla="*/ 141 w 141"/>
                <a:gd name="T3" fmla="*/ 71 h 201"/>
                <a:gd name="T4" fmla="*/ 73 w 141"/>
                <a:gd name="T5" fmla="*/ 144 h 201"/>
                <a:gd name="T6" fmla="*/ 45 w 141"/>
                <a:gd name="T7" fmla="*/ 140 h 201"/>
                <a:gd name="T8" fmla="*/ 45 w 141"/>
                <a:gd name="T9" fmla="*/ 201 h 201"/>
                <a:gd name="T10" fmla="*/ 0 w 141"/>
                <a:gd name="T11" fmla="*/ 201 h 201"/>
                <a:gd name="T12" fmla="*/ 0 w 141"/>
                <a:gd name="T13" fmla="*/ 7 h 201"/>
                <a:gd name="T14" fmla="*/ 45 w 141"/>
                <a:gd name="T15" fmla="*/ 1 h 201"/>
                <a:gd name="T16" fmla="*/ 45 w 141"/>
                <a:gd name="T17" fmla="*/ 19 h 201"/>
                <a:gd name="T18" fmla="*/ 83 w 141"/>
                <a:gd name="T19" fmla="*/ 0 h 201"/>
                <a:gd name="T20" fmla="*/ 45 w 141"/>
                <a:gd name="T21" fmla="*/ 105 h 201"/>
                <a:gd name="T22" fmla="*/ 66 w 141"/>
                <a:gd name="T23" fmla="*/ 111 h 201"/>
                <a:gd name="T24" fmla="*/ 96 w 141"/>
                <a:gd name="T25" fmla="*/ 73 h 201"/>
                <a:gd name="T26" fmla="*/ 68 w 141"/>
                <a:gd name="T27" fmla="*/ 36 h 201"/>
                <a:gd name="T28" fmla="*/ 45 w 141"/>
                <a:gd name="T29" fmla="*/ 45 h 201"/>
                <a:gd name="T30" fmla="*/ 45 w 141"/>
                <a:gd name="T31" fmla="*/ 10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201">
                  <a:moveTo>
                    <a:pt x="83" y="0"/>
                  </a:moveTo>
                  <a:cubicBezTo>
                    <a:pt x="117" y="0"/>
                    <a:pt x="141" y="28"/>
                    <a:pt x="141" y="71"/>
                  </a:cubicBezTo>
                  <a:cubicBezTo>
                    <a:pt x="141" y="116"/>
                    <a:pt x="110" y="144"/>
                    <a:pt x="73" y="144"/>
                  </a:cubicBezTo>
                  <a:cubicBezTo>
                    <a:pt x="64" y="144"/>
                    <a:pt x="53" y="143"/>
                    <a:pt x="45" y="140"/>
                  </a:cubicBezTo>
                  <a:cubicBezTo>
                    <a:pt x="45" y="201"/>
                    <a:pt x="45" y="201"/>
                    <a:pt x="45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8"/>
                    <a:pt x="45" y="19"/>
                  </a:cubicBezTo>
                  <a:cubicBezTo>
                    <a:pt x="53" y="10"/>
                    <a:pt x="66" y="0"/>
                    <a:pt x="83" y="0"/>
                  </a:cubicBezTo>
                  <a:close/>
                  <a:moveTo>
                    <a:pt x="45" y="105"/>
                  </a:moveTo>
                  <a:cubicBezTo>
                    <a:pt x="50" y="109"/>
                    <a:pt x="57" y="111"/>
                    <a:pt x="66" y="111"/>
                  </a:cubicBezTo>
                  <a:cubicBezTo>
                    <a:pt x="85" y="111"/>
                    <a:pt x="96" y="96"/>
                    <a:pt x="96" y="73"/>
                  </a:cubicBezTo>
                  <a:cubicBezTo>
                    <a:pt x="96" y="50"/>
                    <a:pt x="86" y="36"/>
                    <a:pt x="68" y="36"/>
                  </a:cubicBezTo>
                  <a:cubicBezTo>
                    <a:pt x="58" y="36"/>
                    <a:pt x="51" y="40"/>
                    <a:pt x="45" y="45"/>
                  </a:cubicBezTo>
                  <a:cubicBezTo>
                    <a:pt x="45" y="45"/>
                    <a:pt x="45" y="105"/>
                    <a:pt x="45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6D10B52C-398A-4BA1-AAB8-99056988CC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0688" y="4324350"/>
              <a:ext cx="327025" cy="458788"/>
            </a:xfrm>
            <a:custGeom>
              <a:avLst/>
              <a:gdLst>
                <a:gd name="T0" fmla="*/ 45 w 101"/>
                <a:gd name="T1" fmla="*/ 140 h 140"/>
                <a:gd name="T2" fmla="*/ 0 w 101"/>
                <a:gd name="T3" fmla="*/ 140 h 140"/>
                <a:gd name="T4" fmla="*/ 0 w 101"/>
                <a:gd name="T5" fmla="*/ 7 h 140"/>
                <a:gd name="T6" fmla="*/ 45 w 101"/>
                <a:gd name="T7" fmla="*/ 1 h 140"/>
                <a:gd name="T8" fmla="*/ 45 w 101"/>
                <a:gd name="T9" fmla="*/ 21 h 140"/>
                <a:gd name="T10" fmla="*/ 78 w 101"/>
                <a:gd name="T11" fmla="*/ 0 h 140"/>
                <a:gd name="T12" fmla="*/ 101 w 101"/>
                <a:gd name="T13" fmla="*/ 6 h 140"/>
                <a:gd name="T14" fmla="*/ 92 w 101"/>
                <a:gd name="T15" fmla="*/ 45 h 140"/>
                <a:gd name="T16" fmla="*/ 75 w 101"/>
                <a:gd name="T17" fmla="*/ 41 h 140"/>
                <a:gd name="T18" fmla="*/ 45 w 101"/>
                <a:gd name="T19" fmla="*/ 61 h 140"/>
                <a:gd name="T20" fmla="*/ 45 w 101"/>
                <a:gd name="T21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40">
                  <a:moveTo>
                    <a:pt x="45" y="14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53" y="7"/>
                    <a:pt x="64" y="0"/>
                    <a:pt x="78" y="0"/>
                  </a:cubicBezTo>
                  <a:cubicBezTo>
                    <a:pt x="85" y="0"/>
                    <a:pt x="93" y="2"/>
                    <a:pt x="101" y="6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86" y="43"/>
                    <a:pt x="80" y="41"/>
                    <a:pt x="75" y="41"/>
                  </a:cubicBezTo>
                  <a:cubicBezTo>
                    <a:pt x="64" y="41"/>
                    <a:pt x="54" y="47"/>
                    <a:pt x="45" y="61"/>
                  </a:cubicBezTo>
                  <a:lnTo>
                    <a:pt x="45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88DFD38C-D508-4036-8352-F006E2DBE45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08350" y="4324350"/>
              <a:ext cx="473075" cy="476250"/>
            </a:xfrm>
            <a:custGeom>
              <a:avLst/>
              <a:gdLst>
                <a:gd name="T0" fmla="*/ 72 w 146"/>
                <a:gd name="T1" fmla="*/ 145 h 145"/>
                <a:gd name="T2" fmla="*/ 0 w 146"/>
                <a:gd name="T3" fmla="*/ 73 h 145"/>
                <a:gd name="T4" fmla="*/ 74 w 146"/>
                <a:gd name="T5" fmla="*/ 0 h 145"/>
                <a:gd name="T6" fmla="*/ 146 w 146"/>
                <a:gd name="T7" fmla="*/ 72 h 145"/>
                <a:gd name="T8" fmla="*/ 72 w 146"/>
                <a:gd name="T9" fmla="*/ 145 h 145"/>
                <a:gd name="T10" fmla="*/ 73 w 146"/>
                <a:gd name="T11" fmla="*/ 34 h 145"/>
                <a:gd name="T12" fmla="*/ 45 w 146"/>
                <a:gd name="T13" fmla="*/ 73 h 145"/>
                <a:gd name="T14" fmla="*/ 73 w 146"/>
                <a:gd name="T15" fmla="*/ 110 h 145"/>
                <a:gd name="T16" fmla="*/ 101 w 146"/>
                <a:gd name="T17" fmla="*/ 72 h 145"/>
                <a:gd name="T18" fmla="*/ 73 w 146"/>
                <a:gd name="T19" fmla="*/ 3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5">
                  <a:moveTo>
                    <a:pt x="72" y="145"/>
                  </a:moveTo>
                  <a:cubicBezTo>
                    <a:pt x="32" y="145"/>
                    <a:pt x="0" y="119"/>
                    <a:pt x="0" y="73"/>
                  </a:cubicBezTo>
                  <a:cubicBezTo>
                    <a:pt x="0" y="27"/>
                    <a:pt x="33" y="0"/>
                    <a:pt x="74" y="0"/>
                  </a:cubicBezTo>
                  <a:cubicBezTo>
                    <a:pt x="115" y="0"/>
                    <a:pt x="146" y="26"/>
                    <a:pt x="146" y="72"/>
                  </a:cubicBezTo>
                  <a:cubicBezTo>
                    <a:pt x="146" y="118"/>
                    <a:pt x="113" y="145"/>
                    <a:pt x="72" y="145"/>
                  </a:cubicBezTo>
                  <a:close/>
                  <a:moveTo>
                    <a:pt x="73" y="34"/>
                  </a:moveTo>
                  <a:cubicBezTo>
                    <a:pt x="55" y="34"/>
                    <a:pt x="45" y="49"/>
                    <a:pt x="45" y="73"/>
                  </a:cubicBezTo>
                  <a:cubicBezTo>
                    <a:pt x="45" y="96"/>
                    <a:pt x="55" y="110"/>
                    <a:pt x="73" y="110"/>
                  </a:cubicBezTo>
                  <a:cubicBezTo>
                    <a:pt x="92" y="110"/>
                    <a:pt x="101" y="96"/>
                    <a:pt x="101" y="72"/>
                  </a:cubicBezTo>
                  <a:cubicBezTo>
                    <a:pt x="101" y="50"/>
                    <a:pt x="91" y="34"/>
                    <a:pt x="73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3B76573C-2ECA-428A-B9EC-14C0C0B02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0475" y="4340225"/>
              <a:ext cx="495300" cy="446088"/>
            </a:xfrm>
            <a:custGeom>
              <a:avLst/>
              <a:gdLst>
                <a:gd name="T0" fmla="*/ 206 w 312"/>
                <a:gd name="T1" fmla="*/ 281 h 281"/>
                <a:gd name="T2" fmla="*/ 102 w 312"/>
                <a:gd name="T3" fmla="*/ 281 h 281"/>
                <a:gd name="T4" fmla="*/ 0 w 312"/>
                <a:gd name="T5" fmla="*/ 0 h 281"/>
                <a:gd name="T6" fmla="*/ 98 w 312"/>
                <a:gd name="T7" fmla="*/ 0 h 281"/>
                <a:gd name="T8" fmla="*/ 155 w 312"/>
                <a:gd name="T9" fmla="*/ 192 h 281"/>
                <a:gd name="T10" fmla="*/ 212 w 312"/>
                <a:gd name="T11" fmla="*/ 0 h 281"/>
                <a:gd name="T12" fmla="*/ 312 w 312"/>
                <a:gd name="T13" fmla="*/ 0 h 281"/>
                <a:gd name="T14" fmla="*/ 206 w 312"/>
                <a:gd name="T15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2" h="281">
                  <a:moveTo>
                    <a:pt x="206" y="281"/>
                  </a:moveTo>
                  <a:lnTo>
                    <a:pt x="102" y="281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55" y="192"/>
                  </a:lnTo>
                  <a:lnTo>
                    <a:pt x="212" y="0"/>
                  </a:lnTo>
                  <a:lnTo>
                    <a:pt x="312" y="0"/>
                  </a:lnTo>
                  <a:lnTo>
                    <a:pt x="206" y="2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41B7ED34-BDC3-4128-AB67-806AEEC4D9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29113" y="4117975"/>
              <a:ext cx="174625" cy="665163"/>
            </a:xfrm>
            <a:custGeom>
              <a:avLst/>
              <a:gdLst>
                <a:gd name="T0" fmla="*/ 27 w 54"/>
                <a:gd name="T1" fmla="*/ 48 h 203"/>
                <a:gd name="T2" fmla="*/ 0 w 54"/>
                <a:gd name="T3" fmla="*/ 24 h 203"/>
                <a:gd name="T4" fmla="*/ 27 w 54"/>
                <a:gd name="T5" fmla="*/ 0 h 203"/>
                <a:gd name="T6" fmla="*/ 54 w 54"/>
                <a:gd name="T7" fmla="*/ 24 h 203"/>
                <a:gd name="T8" fmla="*/ 27 w 54"/>
                <a:gd name="T9" fmla="*/ 48 h 203"/>
                <a:gd name="T10" fmla="*/ 5 w 54"/>
                <a:gd name="T11" fmla="*/ 203 h 203"/>
                <a:gd name="T12" fmla="*/ 5 w 54"/>
                <a:gd name="T13" fmla="*/ 70 h 203"/>
                <a:gd name="T14" fmla="*/ 49 w 54"/>
                <a:gd name="T15" fmla="*/ 64 h 203"/>
                <a:gd name="T16" fmla="*/ 49 w 54"/>
                <a:gd name="T17" fmla="*/ 203 h 203"/>
                <a:gd name="T18" fmla="*/ 5 w 54"/>
                <a:gd name="T19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203">
                  <a:moveTo>
                    <a:pt x="27" y="48"/>
                  </a:moveTo>
                  <a:cubicBezTo>
                    <a:pt x="11" y="48"/>
                    <a:pt x="0" y="40"/>
                    <a:pt x="0" y="24"/>
                  </a:cubicBezTo>
                  <a:cubicBezTo>
                    <a:pt x="0" y="9"/>
                    <a:pt x="11" y="0"/>
                    <a:pt x="27" y="0"/>
                  </a:cubicBezTo>
                  <a:cubicBezTo>
                    <a:pt x="44" y="0"/>
                    <a:pt x="54" y="9"/>
                    <a:pt x="54" y="24"/>
                  </a:cubicBezTo>
                  <a:cubicBezTo>
                    <a:pt x="54" y="40"/>
                    <a:pt x="44" y="48"/>
                    <a:pt x="27" y="48"/>
                  </a:cubicBezTo>
                  <a:close/>
                  <a:moveTo>
                    <a:pt x="5" y="203"/>
                  </a:moveTo>
                  <a:cubicBezTo>
                    <a:pt x="5" y="70"/>
                    <a:pt x="5" y="70"/>
                    <a:pt x="5" y="70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9" y="203"/>
                    <a:pt x="49" y="203"/>
                    <a:pt x="49" y="203"/>
                  </a:cubicBezTo>
                  <a:lnTo>
                    <a:pt x="5" y="20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F943DF6-B80D-4865-9507-5AA202D56B2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72000" y="4133850"/>
              <a:ext cx="457200" cy="661988"/>
            </a:xfrm>
            <a:custGeom>
              <a:avLst/>
              <a:gdLst>
                <a:gd name="T0" fmla="*/ 96 w 141"/>
                <a:gd name="T1" fmla="*/ 5 h 202"/>
                <a:gd name="T2" fmla="*/ 141 w 141"/>
                <a:gd name="T3" fmla="*/ 0 h 202"/>
                <a:gd name="T4" fmla="*/ 141 w 141"/>
                <a:gd name="T5" fmla="*/ 198 h 202"/>
                <a:gd name="T6" fmla="*/ 96 w 141"/>
                <a:gd name="T7" fmla="*/ 198 h 202"/>
                <a:gd name="T8" fmla="*/ 96 w 141"/>
                <a:gd name="T9" fmla="*/ 184 h 202"/>
                <a:gd name="T10" fmla="*/ 58 w 141"/>
                <a:gd name="T11" fmla="*/ 202 h 202"/>
                <a:gd name="T12" fmla="*/ 0 w 141"/>
                <a:gd name="T13" fmla="*/ 132 h 202"/>
                <a:gd name="T14" fmla="*/ 68 w 141"/>
                <a:gd name="T15" fmla="*/ 58 h 202"/>
                <a:gd name="T16" fmla="*/ 96 w 141"/>
                <a:gd name="T17" fmla="*/ 63 h 202"/>
                <a:gd name="T18" fmla="*/ 96 w 141"/>
                <a:gd name="T19" fmla="*/ 5 h 202"/>
                <a:gd name="T20" fmla="*/ 75 w 141"/>
                <a:gd name="T21" fmla="*/ 92 h 202"/>
                <a:gd name="T22" fmla="*/ 45 w 141"/>
                <a:gd name="T23" fmla="*/ 130 h 202"/>
                <a:gd name="T24" fmla="*/ 73 w 141"/>
                <a:gd name="T25" fmla="*/ 167 h 202"/>
                <a:gd name="T26" fmla="*/ 96 w 141"/>
                <a:gd name="T27" fmla="*/ 157 h 202"/>
                <a:gd name="T28" fmla="*/ 96 w 141"/>
                <a:gd name="T29" fmla="*/ 98 h 202"/>
                <a:gd name="T30" fmla="*/ 75 w 141"/>
                <a:gd name="T31" fmla="*/ 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202">
                  <a:moveTo>
                    <a:pt x="96" y="5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41" y="198"/>
                    <a:pt x="141" y="198"/>
                    <a:pt x="141" y="198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96" y="198"/>
                    <a:pt x="96" y="186"/>
                    <a:pt x="96" y="184"/>
                  </a:cubicBezTo>
                  <a:cubicBezTo>
                    <a:pt x="87" y="193"/>
                    <a:pt x="75" y="202"/>
                    <a:pt x="58" y="202"/>
                  </a:cubicBezTo>
                  <a:cubicBezTo>
                    <a:pt x="24" y="202"/>
                    <a:pt x="0" y="175"/>
                    <a:pt x="0" y="132"/>
                  </a:cubicBezTo>
                  <a:cubicBezTo>
                    <a:pt x="0" y="87"/>
                    <a:pt x="31" y="58"/>
                    <a:pt x="68" y="58"/>
                  </a:cubicBezTo>
                  <a:cubicBezTo>
                    <a:pt x="78" y="58"/>
                    <a:pt x="87" y="60"/>
                    <a:pt x="96" y="63"/>
                  </a:cubicBezTo>
                  <a:lnTo>
                    <a:pt x="96" y="5"/>
                  </a:lnTo>
                  <a:close/>
                  <a:moveTo>
                    <a:pt x="75" y="92"/>
                  </a:moveTo>
                  <a:cubicBezTo>
                    <a:pt x="56" y="92"/>
                    <a:pt x="45" y="107"/>
                    <a:pt x="45" y="130"/>
                  </a:cubicBezTo>
                  <a:cubicBezTo>
                    <a:pt x="45" y="153"/>
                    <a:pt x="56" y="167"/>
                    <a:pt x="73" y="167"/>
                  </a:cubicBezTo>
                  <a:cubicBezTo>
                    <a:pt x="83" y="167"/>
                    <a:pt x="90" y="163"/>
                    <a:pt x="96" y="157"/>
                  </a:cubicBezTo>
                  <a:cubicBezTo>
                    <a:pt x="96" y="158"/>
                    <a:pt x="96" y="98"/>
                    <a:pt x="96" y="98"/>
                  </a:cubicBezTo>
                  <a:cubicBezTo>
                    <a:pt x="91" y="94"/>
                    <a:pt x="83" y="92"/>
                    <a:pt x="75" y="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B788A797-7FAB-452E-AFFB-58A21F3939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10163" y="4324350"/>
              <a:ext cx="430213" cy="471488"/>
            </a:xfrm>
            <a:custGeom>
              <a:avLst/>
              <a:gdLst>
                <a:gd name="T0" fmla="*/ 44 w 133"/>
                <a:gd name="T1" fmla="*/ 83 h 144"/>
                <a:gd name="T2" fmla="*/ 80 w 133"/>
                <a:gd name="T3" fmla="*/ 112 h 144"/>
                <a:gd name="T4" fmla="*/ 124 w 133"/>
                <a:gd name="T5" fmla="*/ 99 h 144"/>
                <a:gd name="T6" fmla="*/ 128 w 133"/>
                <a:gd name="T7" fmla="*/ 133 h 144"/>
                <a:gd name="T8" fmla="*/ 76 w 133"/>
                <a:gd name="T9" fmla="*/ 144 h 144"/>
                <a:gd name="T10" fmla="*/ 0 w 133"/>
                <a:gd name="T11" fmla="*/ 73 h 144"/>
                <a:gd name="T12" fmla="*/ 73 w 133"/>
                <a:gd name="T13" fmla="*/ 0 h 144"/>
                <a:gd name="T14" fmla="*/ 133 w 133"/>
                <a:gd name="T15" fmla="*/ 57 h 144"/>
                <a:gd name="T16" fmla="*/ 130 w 133"/>
                <a:gd name="T17" fmla="*/ 81 h 144"/>
                <a:gd name="T18" fmla="*/ 44 w 133"/>
                <a:gd name="T19" fmla="*/ 83 h 144"/>
                <a:gd name="T20" fmla="*/ 91 w 133"/>
                <a:gd name="T21" fmla="*/ 60 h 144"/>
                <a:gd name="T22" fmla="*/ 91 w 133"/>
                <a:gd name="T23" fmla="*/ 57 h 144"/>
                <a:gd name="T24" fmla="*/ 70 w 133"/>
                <a:gd name="T25" fmla="*/ 31 h 144"/>
                <a:gd name="T26" fmla="*/ 44 w 133"/>
                <a:gd name="T27" fmla="*/ 60 h 144"/>
                <a:gd name="T28" fmla="*/ 91 w 133"/>
                <a:gd name="T29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44">
                  <a:moveTo>
                    <a:pt x="44" y="83"/>
                  </a:moveTo>
                  <a:cubicBezTo>
                    <a:pt x="45" y="101"/>
                    <a:pt x="58" y="112"/>
                    <a:pt x="80" y="112"/>
                  </a:cubicBezTo>
                  <a:cubicBezTo>
                    <a:pt x="95" y="112"/>
                    <a:pt x="110" y="106"/>
                    <a:pt x="124" y="99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15" y="140"/>
                    <a:pt x="95" y="144"/>
                    <a:pt x="76" y="144"/>
                  </a:cubicBezTo>
                  <a:cubicBezTo>
                    <a:pt x="30" y="144"/>
                    <a:pt x="0" y="119"/>
                    <a:pt x="0" y="73"/>
                  </a:cubicBezTo>
                  <a:cubicBezTo>
                    <a:pt x="0" y="29"/>
                    <a:pt x="30" y="0"/>
                    <a:pt x="73" y="0"/>
                  </a:cubicBezTo>
                  <a:cubicBezTo>
                    <a:pt x="112" y="0"/>
                    <a:pt x="133" y="23"/>
                    <a:pt x="133" y="57"/>
                  </a:cubicBezTo>
                  <a:cubicBezTo>
                    <a:pt x="133" y="64"/>
                    <a:pt x="132" y="75"/>
                    <a:pt x="130" y="81"/>
                  </a:cubicBezTo>
                  <a:cubicBezTo>
                    <a:pt x="44" y="83"/>
                    <a:pt x="44" y="83"/>
                    <a:pt x="44" y="83"/>
                  </a:cubicBezTo>
                  <a:close/>
                  <a:moveTo>
                    <a:pt x="91" y="60"/>
                  </a:moveTo>
                  <a:cubicBezTo>
                    <a:pt x="91" y="59"/>
                    <a:pt x="91" y="58"/>
                    <a:pt x="91" y="57"/>
                  </a:cubicBezTo>
                  <a:cubicBezTo>
                    <a:pt x="91" y="41"/>
                    <a:pt x="84" y="31"/>
                    <a:pt x="70" y="31"/>
                  </a:cubicBezTo>
                  <a:cubicBezTo>
                    <a:pt x="55" y="31"/>
                    <a:pt x="46" y="45"/>
                    <a:pt x="44" y="60"/>
                  </a:cubicBezTo>
                  <a:lnTo>
                    <a:pt x="91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C8D81504-23FF-49AA-9D95-BC2191CE93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6438" y="4117975"/>
              <a:ext cx="366713" cy="665163"/>
            </a:xfrm>
            <a:custGeom>
              <a:avLst/>
              <a:gdLst>
                <a:gd name="T0" fmla="*/ 105 w 113"/>
                <a:gd name="T1" fmla="*/ 44 h 203"/>
                <a:gd name="T2" fmla="*/ 82 w 113"/>
                <a:gd name="T3" fmla="*/ 39 h 203"/>
                <a:gd name="T4" fmla="*/ 66 w 113"/>
                <a:gd name="T5" fmla="*/ 59 h 203"/>
                <a:gd name="T6" fmla="*/ 66 w 113"/>
                <a:gd name="T7" fmla="*/ 69 h 203"/>
                <a:gd name="T8" fmla="*/ 104 w 113"/>
                <a:gd name="T9" fmla="*/ 69 h 203"/>
                <a:gd name="T10" fmla="*/ 103 w 113"/>
                <a:gd name="T11" fmla="*/ 105 h 203"/>
                <a:gd name="T12" fmla="*/ 68 w 113"/>
                <a:gd name="T13" fmla="*/ 105 h 203"/>
                <a:gd name="T14" fmla="*/ 68 w 113"/>
                <a:gd name="T15" fmla="*/ 203 h 203"/>
                <a:gd name="T16" fmla="*/ 23 w 113"/>
                <a:gd name="T17" fmla="*/ 203 h 203"/>
                <a:gd name="T18" fmla="*/ 23 w 113"/>
                <a:gd name="T19" fmla="*/ 105 h 203"/>
                <a:gd name="T20" fmla="*/ 0 w 113"/>
                <a:gd name="T21" fmla="*/ 103 h 203"/>
                <a:gd name="T22" fmla="*/ 1 w 113"/>
                <a:gd name="T23" fmla="*/ 75 h 203"/>
                <a:gd name="T24" fmla="*/ 23 w 113"/>
                <a:gd name="T25" fmla="*/ 68 h 203"/>
                <a:gd name="T26" fmla="*/ 23 w 113"/>
                <a:gd name="T27" fmla="*/ 56 h 203"/>
                <a:gd name="T28" fmla="*/ 77 w 113"/>
                <a:gd name="T29" fmla="*/ 0 h 203"/>
                <a:gd name="T30" fmla="*/ 113 w 113"/>
                <a:gd name="T31" fmla="*/ 7 h 203"/>
                <a:gd name="T32" fmla="*/ 105 w 113"/>
                <a:gd name="T33" fmla="*/ 4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203">
                  <a:moveTo>
                    <a:pt x="105" y="44"/>
                  </a:moveTo>
                  <a:cubicBezTo>
                    <a:pt x="98" y="41"/>
                    <a:pt x="91" y="39"/>
                    <a:pt x="82" y="39"/>
                  </a:cubicBezTo>
                  <a:cubicBezTo>
                    <a:pt x="70" y="39"/>
                    <a:pt x="66" y="45"/>
                    <a:pt x="66" y="5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03" y="105"/>
                    <a:pt x="103" y="105"/>
                    <a:pt x="103" y="105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8" y="203"/>
                    <a:pt x="68" y="203"/>
                    <a:pt x="68" y="203"/>
                  </a:cubicBezTo>
                  <a:cubicBezTo>
                    <a:pt x="23" y="203"/>
                    <a:pt x="23" y="203"/>
                    <a:pt x="23" y="203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5" y="17"/>
                    <a:pt x="42" y="0"/>
                    <a:pt x="77" y="0"/>
                  </a:cubicBezTo>
                  <a:cubicBezTo>
                    <a:pt x="93" y="0"/>
                    <a:pt x="106" y="4"/>
                    <a:pt x="113" y="7"/>
                  </a:cubicBezTo>
                  <a:cubicBezTo>
                    <a:pt x="113" y="7"/>
                    <a:pt x="105" y="44"/>
                    <a:pt x="105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71D1CD71-B522-4F45-9354-9BBCE2572C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89663" y="4324350"/>
              <a:ext cx="323850" cy="458788"/>
            </a:xfrm>
            <a:custGeom>
              <a:avLst/>
              <a:gdLst>
                <a:gd name="T0" fmla="*/ 45 w 100"/>
                <a:gd name="T1" fmla="*/ 140 h 140"/>
                <a:gd name="T2" fmla="*/ 0 w 100"/>
                <a:gd name="T3" fmla="*/ 140 h 140"/>
                <a:gd name="T4" fmla="*/ 0 w 100"/>
                <a:gd name="T5" fmla="*/ 7 h 140"/>
                <a:gd name="T6" fmla="*/ 45 w 100"/>
                <a:gd name="T7" fmla="*/ 1 h 140"/>
                <a:gd name="T8" fmla="*/ 45 w 100"/>
                <a:gd name="T9" fmla="*/ 21 h 140"/>
                <a:gd name="T10" fmla="*/ 78 w 100"/>
                <a:gd name="T11" fmla="*/ 0 h 140"/>
                <a:gd name="T12" fmla="*/ 100 w 100"/>
                <a:gd name="T13" fmla="*/ 6 h 140"/>
                <a:gd name="T14" fmla="*/ 91 w 100"/>
                <a:gd name="T15" fmla="*/ 45 h 140"/>
                <a:gd name="T16" fmla="*/ 74 w 100"/>
                <a:gd name="T17" fmla="*/ 41 h 140"/>
                <a:gd name="T18" fmla="*/ 45 w 100"/>
                <a:gd name="T19" fmla="*/ 61 h 140"/>
                <a:gd name="T20" fmla="*/ 45 w 100"/>
                <a:gd name="T21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140">
                  <a:moveTo>
                    <a:pt x="45" y="14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53" y="7"/>
                    <a:pt x="64" y="0"/>
                    <a:pt x="78" y="0"/>
                  </a:cubicBezTo>
                  <a:cubicBezTo>
                    <a:pt x="85" y="0"/>
                    <a:pt x="93" y="2"/>
                    <a:pt x="100" y="6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86" y="43"/>
                    <a:pt x="80" y="41"/>
                    <a:pt x="74" y="41"/>
                  </a:cubicBezTo>
                  <a:cubicBezTo>
                    <a:pt x="63" y="41"/>
                    <a:pt x="53" y="47"/>
                    <a:pt x="45" y="61"/>
                  </a:cubicBezTo>
                  <a:lnTo>
                    <a:pt x="45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F8AF5D6A-AD26-4EFF-A1F9-3BEF16BA68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35738" y="4324350"/>
              <a:ext cx="430213" cy="471488"/>
            </a:xfrm>
            <a:custGeom>
              <a:avLst/>
              <a:gdLst>
                <a:gd name="T0" fmla="*/ 44 w 133"/>
                <a:gd name="T1" fmla="*/ 83 h 144"/>
                <a:gd name="T2" fmla="*/ 80 w 133"/>
                <a:gd name="T3" fmla="*/ 112 h 144"/>
                <a:gd name="T4" fmla="*/ 124 w 133"/>
                <a:gd name="T5" fmla="*/ 99 h 144"/>
                <a:gd name="T6" fmla="*/ 129 w 133"/>
                <a:gd name="T7" fmla="*/ 133 h 144"/>
                <a:gd name="T8" fmla="*/ 76 w 133"/>
                <a:gd name="T9" fmla="*/ 144 h 144"/>
                <a:gd name="T10" fmla="*/ 0 w 133"/>
                <a:gd name="T11" fmla="*/ 73 h 144"/>
                <a:gd name="T12" fmla="*/ 74 w 133"/>
                <a:gd name="T13" fmla="*/ 0 h 144"/>
                <a:gd name="T14" fmla="*/ 133 w 133"/>
                <a:gd name="T15" fmla="*/ 57 h 144"/>
                <a:gd name="T16" fmla="*/ 130 w 133"/>
                <a:gd name="T17" fmla="*/ 81 h 144"/>
                <a:gd name="T18" fmla="*/ 44 w 133"/>
                <a:gd name="T19" fmla="*/ 83 h 144"/>
                <a:gd name="T20" fmla="*/ 91 w 133"/>
                <a:gd name="T21" fmla="*/ 60 h 144"/>
                <a:gd name="T22" fmla="*/ 91 w 133"/>
                <a:gd name="T23" fmla="*/ 57 h 144"/>
                <a:gd name="T24" fmla="*/ 71 w 133"/>
                <a:gd name="T25" fmla="*/ 31 h 144"/>
                <a:gd name="T26" fmla="*/ 44 w 133"/>
                <a:gd name="T27" fmla="*/ 60 h 144"/>
                <a:gd name="T28" fmla="*/ 91 w 133"/>
                <a:gd name="T29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44">
                  <a:moveTo>
                    <a:pt x="44" y="83"/>
                  </a:moveTo>
                  <a:cubicBezTo>
                    <a:pt x="46" y="101"/>
                    <a:pt x="58" y="112"/>
                    <a:pt x="80" y="112"/>
                  </a:cubicBezTo>
                  <a:cubicBezTo>
                    <a:pt x="95" y="112"/>
                    <a:pt x="111" y="106"/>
                    <a:pt x="124" y="99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15" y="140"/>
                    <a:pt x="96" y="144"/>
                    <a:pt x="76" y="144"/>
                  </a:cubicBezTo>
                  <a:cubicBezTo>
                    <a:pt x="30" y="144"/>
                    <a:pt x="0" y="119"/>
                    <a:pt x="0" y="73"/>
                  </a:cubicBezTo>
                  <a:cubicBezTo>
                    <a:pt x="0" y="29"/>
                    <a:pt x="30" y="0"/>
                    <a:pt x="74" y="0"/>
                  </a:cubicBezTo>
                  <a:cubicBezTo>
                    <a:pt x="112" y="0"/>
                    <a:pt x="133" y="23"/>
                    <a:pt x="133" y="57"/>
                  </a:cubicBezTo>
                  <a:cubicBezTo>
                    <a:pt x="133" y="64"/>
                    <a:pt x="132" y="75"/>
                    <a:pt x="130" y="81"/>
                  </a:cubicBezTo>
                  <a:cubicBezTo>
                    <a:pt x="44" y="83"/>
                    <a:pt x="44" y="83"/>
                    <a:pt x="44" y="83"/>
                  </a:cubicBezTo>
                  <a:close/>
                  <a:moveTo>
                    <a:pt x="91" y="60"/>
                  </a:moveTo>
                  <a:cubicBezTo>
                    <a:pt x="91" y="59"/>
                    <a:pt x="91" y="58"/>
                    <a:pt x="91" y="57"/>
                  </a:cubicBezTo>
                  <a:cubicBezTo>
                    <a:pt x="91" y="41"/>
                    <a:pt x="85" y="31"/>
                    <a:pt x="71" y="31"/>
                  </a:cubicBezTo>
                  <a:cubicBezTo>
                    <a:pt x="55" y="31"/>
                    <a:pt x="46" y="45"/>
                    <a:pt x="44" y="60"/>
                  </a:cubicBezTo>
                  <a:lnTo>
                    <a:pt x="91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3EE0E2E6-EF78-42AD-874E-34D133869C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24688" y="4324350"/>
              <a:ext cx="431800" cy="471488"/>
            </a:xfrm>
            <a:custGeom>
              <a:avLst/>
              <a:gdLst>
                <a:gd name="T0" fmla="*/ 44 w 133"/>
                <a:gd name="T1" fmla="*/ 83 h 144"/>
                <a:gd name="T2" fmla="*/ 80 w 133"/>
                <a:gd name="T3" fmla="*/ 112 h 144"/>
                <a:gd name="T4" fmla="*/ 125 w 133"/>
                <a:gd name="T5" fmla="*/ 99 h 144"/>
                <a:gd name="T6" fmla="*/ 129 w 133"/>
                <a:gd name="T7" fmla="*/ 133 h 144"/>
                <a:gd name="T8" fmla="*/ 76 w 133"/>
                <a:gd name="T9" fmla="*/ 144 h 144"/>
                <a:gd name="T10" fmla="*/ 0 w 133"/>
                <a:gd name="T11" fmla="*/ 73 h 144"/>
                <a:gd name="T12" fmla="*/ 74 w 133"/>
                <a:gd name="T13" fmla="*/ 0 h 144"/>
                <a:gd name="T14" fmla="*/ 133 w 133"/>
                <a:gd name="T15" fmla="*/ 57 h 144"/>
                <a:gd name="T16" fmla="*/ 131 w 133"/>
                <a:gd name="T17" fmla="*/ 81 h 144"/>
                <a:gd name="T18" fmla="*/ 44 w 133"/>
                <a:gd name="T19" fmla="*/ 83 h 144"/>
                <a:gd name="T20" fmla="*/ 92 w 133"/>
                <a:gd name="T21" fmla="*/ 60 h 144"/>
                <a:gd name="T22" fmla="*/ 92 w 133"/>
                <a:gd name="T23" fmla="*/ 57 h 144"/>
                <a:gd name="T24" fmla="*/ 71 w 133"/>
                <a:gd name="T25" fmla="*/ 31 h 144"/>
                <a:gd name="T26" fmla="*/ 45 w 133"/>
                <a:gd name="T27" fmla="*/ 60 h 144"/>
                <a:gd name="T28" fmla="*/ 92 w 133"/>
                <a:gd name="T29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44">
                  <a:moveTo>
                    <a:pt x="44" y="83"/>
                  </a:moveTo>
                  <a:cubicBezTo>
                    <a:pt x="46" y="101"/>
                    <a:pt x="58" y="112"/>
                    <a:pt x="80" y="112"/>
                  </a:cubicBezTo>
                  <a:cubicBezTo>
                    <a:pt x="95" y="112"/>
                    <a:pt x="111" y="106"/>
                    <a:pt x="125" y="99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15" y="140"/>
                    <a:pt x="96" y="144"/>
                    <a:pt x="76" y="144"/>
                  </a:cubicBezTo>
                  <a:cubicBezTo>
                    <a:pt x="30" y="144"/>
                    <a:pt x="0" y="119"/>
                    <a:pt x="0" y="73"/>
                  </a:cubicBezTo>
                  <a:cubicBezTo>
                    <a:pt x="0" y="29"/>
                    <a:pt x="31" y="0"/>
                    <a:pt x="74" y="0"/>
                  </a:cubicBezTo>
                  <a:cubicBezTo>
                    <a:pt x="112" y="0"/>
                    <a:pt x="133" y="23"/>
                    <a:pt x="133" y="57"/>
                  </a:cubicBezTo>
                  <a:cubicBezTo>
                    <a:pt x="133" y="64"/>
                    <a:pt x="132" y="75"/>
                    <a:pt x="131" y="81"/>
                  </a:cubicBezTo>
                  <a:cubicBezTo>
                    <a:pt x="44" y="83"/>
                    <a:pt x="44" y="83"/>
                    <a:pt x="44" y="83"/>
                  </a:cubicBezTo>
                  <a:close/>
                  <a:moveTo>
                    <a:pt x="92" y="60"/>
                  </a:moveTo>
                  <a:cubicBezTo>
                    <a:pt x="92" y="59"/>
                    <a:pt x="92" y="58"/>
                    <a:pt x="92" y="57"/>
                  </a:cubicBezTo>
                  <a:cubicBezTo>
                    <a:pt x="92" y="41"/>
                    <a:pt x="85" y="31"/>
                    <a:pt x="71" y="31"/>
                  </a:cubicBezTo>
                  <a:cubicBezTo>
                    <a:pt x="55" y="31"/>
                    <a:pt x="46" y="45"/>
                    <a:pt x="45" y="60"/>
                  </a:cubicBezTo>
                  <a:lnTo>
                    <a:pt x="92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2D7C050B-71DC-4E62-8D15-D28B1DF61D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518400" y="4133850"/>
              <a:ext cx="455613" cy="661988"/>
            </a:xfrm>
            <a:custGeom>
              <a:avLst/>
              <a:gdLst>
                <a:gd name="T0" fmla="*/ 96 w 141"/>
                <a:gd name="T1" fmla="*/ 5 h 202"/>
                <a:gd name="T2" fmla="*/ 141 w 141"/>
                <a:gd name="T3" fmla="*/ 0 h 202"/>
                <a:gd name="T4" fmla="*/ 141 w 141"/>
                <a:gd name="T5" fmla="*/ 198 h 202"/>
                <a:gd name="T6" fmla="*/ 96 w 141"/>
                <a:gd name="T7" fmla="*/ 198 h 202"/>
                <a:gd name="T8" fmla="*/ 96 w 141"/>
                <a:gd name="T9" fmla="*/ 184 h 202"/>
                <a:gd name="T10" fmla="*/ 58 w 141"/>
                <a:gd name="T11" fmla="*/ 202 h 202"/>
                <a:gd name="T12" fmla="*/ 0 w 141"/>
                <a:gd name="T13" fmla="*/ 132 h 202"/>
                <a:gd name="T14" fmla="*/ 68 w 141"/>
                <a:gd name="T15" fmla="*/ 58 h 202"/>
                <a:gd name="T16" fmla="*/ 96 w 141"/>
                <a:gd name="T17" fmla="*/ 63 h 202"/>
                <a:gd name="T18" fmla="*/ 96 w 141"/>
                <a:gd name="T19" fmla="*/ 5 h 202"/>
                <a:gd name="T20" fmla="*/ 75 w 141"/>
                <a:gd name="T21" fmla="*/ 92 h 202"/>
                <a:gd name="T22" fmla="*/ 45 w 141"/>
                <a:gd name="T23" fmla="*/ 130 h 202"/>
                <a:gd name="T24" fmla="*/ 73 w 141"/>
                <a:gd name="T25" fmla="*/ 167 h 202"/>
                <a:gd name="T26" fmla="*/ 96 w 141"/>
                <a:gd name="T27" fmla="*/ 157 h 202"/>
                <a:gd name="T28" fmla="*/ 96 w 141"/>
                <a:gd name="T29" fmla="*/ 98 h 202"/>
                <a:gd name="T30" fmla="*/ 75 w 141"/>
                <a:gd name="T31" fmla="*/ 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202">
                  <a:moveTo>
                    <a:pt x="96" y="5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41" y="198"/>
                    <a:pt x="141" y="198"/>
                    <a:pt x="141" y="198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96" y="198"/>
                    <a:pt x="96" y="186"/>
                    <a:pt x="96" y="184"/>
                  </a:cubicBezTo>
                  <a:cubicBezTo>
                    <a:pt x="87" y="193"/>
                    <a:pt x="75" y="202"/>
                    <a:pt x="58" y="202"/>
                  </a:cubicBezTo>
                  <a:cubicBezTo>
                    <a:pt x="24" y="202"/>
                    <a:pt x="0" y="175"/>
                    <a:pt x="0" y="132"/>
                  </a:cubicBezTo>
                  <a:cubicBezTo>
                    <a:pt x="0" y="87"/>
                    <a:pt x="31" y="58"/>
                    <a:pt x="68" y="58"/>
                  </a:cubicBezTo>
                  <a:cubicBezTo>
                    <a:pt x="78" y="58"/>
                    <a:pt x="87" y="60"/>
                    <a:pt x="96" y="63"/>
                  </a:cubicBezTo>
                  <a:lnTo>
                    <a:pt x="96" y="5"/>
                  </a:lnTo>
                  <a:close/>
                  <a:moveTo>
                    <a:pt x="75" y="92"/>
                  </a:moveTo>
                  <a:cubicBezTo>
                    <a:pt x="56" y="92"/>
                    <a:pt x="45" y="107"/>
                    <a:pt x="45" y="130"/>
                  </a:cubicBezTo>
                  <a:cubicBezTo>
                    <a:pt x="45" y="153"/>
                    <a:pt x="56" y="167"/>
                    <a:pt x="73" y="167"/>
                  </a:cubicBezTo>
                  <a:cubicBezTo>
                    <a:pt x="83" y="167"/>
                    <a:pt x="90" y="163"/>
                    <a:pt x="96" y="157"/>
                  </a:cubicBezTo>
                  <a:cubicBezTo>
                    <a:pt x="96" y="158"/>
                    <a:pt x="96" y="98"/>
                    <a:pt x="96" y="98"/>
                  </a:cubicBezTo>
                  <a:cubicBezTo>
                    <a:pt x="91" y="94"/>
                    <a:pt x="84" y="92"/>
                    <a:pt x="75" y="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9">
              <a:extLst>
                <a:ext uri="{FF2B5EF4-FFF2-40B4-BE49-F238E27FC236}">
                  <a16:creationId xmlns:a16="http://schemas.microsoft.com/office/drawing/2014/main" id="{ED554AFB-D979-480E-A6C4-FD91D3C736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54975" y="4324350"/>
              <a:ext cx="474663" cy="476250"/>
            </a:xfrm>
            <a:custGeom>
              <a:avLst/>
              <a:gdLst>
                <a:gd name="T0" fmla="*/ 72 w 146"/>
                <a:gd name="T1" fmla="*/ 145 h 145"/>
                <a:gd name="T2" fmla="*/ 0 w 146"/>
                <a:gd name="T3" fmla="*/ 73 h 145"/>
                <a:gd name="T4" fmla="*/ 74 w 146"/>
                <a:gd name="T5" fmla="*/ 0 h 145"/>
                <a:gd name="T6" fmla="*/ 146 w 146"/>
                <a:gd name="T7" fmla="*/ 72 h 145"/>
                <a:gd name="T8" fmla="*/ 72 w 146"/>
                <a:gd name="T9" fmla="*/ 145 h 145"/>
                <a:gd name="T10" fmla="*/ 73 w 146"/>
                <a:gd name="T11" fmla="*/ 34 h 145"/>
                <a:gd name="T12" fmla="*/ 45 w 146"/>
                <a:gd name="T13" fmla="*/ 73 h 145"/>
                <a:gd name="T14" fmla="*/ 73 w 146"/>
                <a:gd name="T15" fmla="*/ 110 h 145"/>
                <a:gd name="T16" fmla="*/ 101 w 146"/>
                <a:gd name="T17" fmla="*/ 72 h 145"/>
                <a:gd name="T18" fmla="*/ 73 w 146"/>
                <a:gd name="T19" fmla="*/ 3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5">
                  <a:moveTo>
                    <a:pt x="72" y="145"/>
                  </a:moveTo>
                  <a:cubicBezTo>
                    <a:pt x="31" y="145"/>
                    <a:pt x="0" y="119"/>
                    <a:pt x="0" y="73"/>
                  </a:cubicBezTo>
                  <a:cubicBezTo>
                    <a:pt x="0" y="27"/>
                    <a:pt x="33" y="0"/>
                    <a:pt x="74" y="0"/>
                  </a:cubicBezTo>
                  <a:cubicBezTo>
                    <a:pt x="115" y="0"/>
                    <a:pt x="146" y="26"/>
                    <a:pt x="146" y="72"/>
                  </a:cubicBezTo>
                  <a:cubicBezTo>
                    <a:pt x="146" y="118"/>
                    <a:pt x="113" y="145"/>
                    <a:pt x="72" y="145"/>
                  </a:cubicBezTo>
                  <a:close/>
                  <a:moveTo>
                    <a:pt x="73" y="34"/>
                  </a:moveTo>
                  <a:cubicBezTo>
                    <a:pt x="54" y="34"/>
                    <a:pt x="45" y="49"/>
                    <a:pt x="45" y="73"/>
                  </a:cubicBezTo>
                  <a:cubicBezTo>
                    <a:pt x="45" y="96"/>
                    <a:pt x="55" y="110"/>
                    <a:pt x="73" y="110"/>
                  </a:cubicBezTo>
                  <a:cubicBezTo>
                    <a:pt x="91" y="110"/>
                    <a:pt x="101" y="96"/>
                    <a:pt x="101" y="72"/>
                  </a:cubicBezTo>
                  <a:cubicBezTo>
                    <a:pt x="101" y="50"/>
                    <a:pt x="91" y="34"/>
                    <a:pt x="73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0">
              <a:extLst>
                <a:ext uri="{FF2B5EF4-FFF2-40B4-BE49-F238E27FC236}">
                  <a16:creationId xmlns:a16="http://schemas.microsoft.com/office/drawing/2014/main" id="{6E7FEFCD-54D3-416F-AF26-26835028F5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10600" y="4324350"/>
              <a:ext cx="695325" cy="458788"/>
            </a:xfrm>
            <a:custGeom>
              <a:avLst/>
              <a:gdLst>
                <a:gd name="T0" fmla="*/ 170 w 215"/>
                <a:gd name="T1" fmla="*/ 140 h 140"/>
                <a:gd name="T2" fmla="*/ 170 w 215"/>
                <a:gd name="T3" fmla="*/ 60 h 140"/>
                <a:gd name="T4" fmla="*/ 152 w 215"/>
                <a:gd name="T5" fmla="*/ 38 h 140"/>
                <a:gd name="T6" fmla="*/ 130 w 215"/>
                <a:gd name="T7" fmla="*/ 47 h 140"/>
                <a:gd name="T8" fmla="*/ 130 w 215"/>
                <a:gd name="T9" fmla="*/ 55 h 140"/>
                <a:gd name="T10" fmla="*/ 130 w 215"/>
                <a:gd name="T11" fmla="*/ 140 h 140"/>
                <a:gd name="T12" fmla="*/ 85 w 215"/>
                <a:gd name="T13" fmla="*/ 140 h 140"/>
                <a:gd name="T14" fmla="*/ 85 w 215"/>
                <a:gd name="T15" fmla="*/ 60 h 140"/>
                <a:gd name="T16" fmla="*/ 66 w 215"/>
                <a:gd name="T17" fmla="*/ 38 h 140"/>
                <a:gd name="T18" fmla="*/ 44 w 215"/>
                <a:gd name="T19" fmla="*/ 47 h 140"/>
                <a:gd name="T20" fmla="*/ 44 w 215"/>
                <a:gd name="T21" fmla="*/ 140 h 140"/>
                <a:gd name="T22" fmla="*/ 0 w 215"/>
                <a:gd name="T23" fmla="*/ 140 h 140"/>
                <a:gd name="T24" fmla="*/ 0 w 215"/>
                <a:gd name="T25" fmla="*/ 7 h 140"/>
                <a:gd name="T26" fmla="*/ 44 w 215"/>
                <a:gd name="T27" fmla="*/ 1 h 140"/>
                <a:gd name="T28" fmla="*/ 44 w 215"/>
                <a:gd name="T29" fmla="*/ 20 h 140"/>
                <a:gd name="T30" fmla="*/ 88 w 215"/>
                <a:gd name="T31" fmla="*/ 0 h 140"/>
                <a:gd name="T32" fmla="*/ 126 w 215"/>
                <a:gd name="T33" fmla="*/ 24 h 140"/>
                <a:gd name="T34" fmla="*/ 173 w 215"/>
                <a:gd name="T35" fmla="*/ 0 h 140"/>
                <a:gd name="T36" fmla="*/ 215 w 215"/>
                <a:gd name="T37" fmla="*/ 47 h 140"/>
                <a:gd name="T38" fmla="*/ 215 w 215"/>
                <a:gd name="T39" fmla="*/ 140 h 140"/>
                <a:gd name="T40" fmla="*/ 170 w 215"/>
                <a:gd name="T41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5" h="140">
                  <a:moveTo>
                    <a:pt x="170" y="140"/>
                  </a:moveTo>
                  <a:cubicBezTo>
                    <a:pt x="170" y="60"/>
                    <a:pt x="170" y="60"/>
                    <a:pt x="170" y="60"/>
                  </a:cubicBezTo>
                  <a:cubicBezTo>
                    <a:pt x="170" y="44"/>
                    <a:pt x="163" y="38"/>
                    <a:pt x="152" y="38"/>
                  </a:cubicBezTo>
                  <a:cubicBezTo>
                    <a:pt x="143" y="38"/>
                    <a:pt x="135" y="43"/>
                    <a:pt x="130" y="47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44"/>
                    <a:pt x="78" y="38"/>
                    <a:pt x="66" y="38"/>
                  </a:cubicBezTo>
                  <a:cubicBezTo>
                    <a:pt x="57" y="38"/>
                    <a:pt x="50" y="42"/>
                    <a:pt x="44" y="47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20"/>
                    <a:pt x="44" y="20"/>
                  </a:cubicBezTo>
                  <a:cubicBezTo>
                    <a:pt x="56" y="8"/>
                    <a:pt x="70" y="0"/>
                    <a:pt x="88" y="0"/>
                  </a:cubicBezTo>
                  <a:cubicBezTo>
                    <a:pt x="105" y="0"/>
                    <a:pt x="120" y="9"/>
                    <a:pt x="126" y="24"/>
                  </a:cubicBezTo>
                  <a:cubicBezTo>
                    <a:pt x="139" y="10"/>
                    <a:pt x="155" y="0"/>
                    <a:pt x="173" y="0"/>
                  </a:cubicBezTo>
                  <a:cubicBezTo>
                    <a:pt x="199" y="0"/>
                    <a:pt x="215" y="18"/>
                    <a:pt x="215" y="47"/>
                  </a:cubicBezTo>
                  <a:cubicBezTo>
                    <a:pt x="215" y="140"/>
                    <a:pt x="215" y="140"/>
                    <a:pt x="215" y="140"/>
                  </a:cubicBezTo>
                  <a:lnTo>
                    <a:pt x="170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21">
              <a:extLst>
                <a:ext uri="{FF2B5EF4-FFF2-40B4-BE49-F238E27FC236}">
                  <a16:creationId xmlns:a16="http://schemas.microsoft.com/office/drawing/2014/main" id="{CFEFF9DD-FC3F-4A8E-BF11-5CC8B9F7F0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01175" y="4625975"/>
              <a:ext cx="177800" cy="1746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1029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1625760-FA25-4AD0-A372-36EFAA306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28" y="1"/>
            <a:ext cx="12004572" cy="761999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0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441" y="1066800"/>
            <a:ext cx="10969943" cy="5105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buClr>
                <a:schemeClr val="accent1"/>
              </a:buClr>
              <a:buSzPct val="10000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0099" indent="-300543" algn="l" defTabSz="914400" rtl="0" eaLnBrk="1" latinLnBrk="0" hangingPunct="1">
              <a:lnSpc>
                <a:spcPct val="10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»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100000"/>
              </a:lnSpc>
              <a:buClr>
                <a:schemeClr val="bg2"/>
              </a:buClr>
              <a:buSzPct val="10000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9363" indent="-230701" algn="l" defTabSz="914400" rtl="0" eaLnBrk="1" latinLnBrk="0" hangingPunct="1">
              <a:lnSpc>
                <a:spcPct val="100000"/>
              </a:lnSpc>
              <a:buClr>
                <a:schemeClr val="bg2"/>
              </a:buClr>
              <a:buSzPct val="100000"/>
              <a:buFont typeface="Arial" panose="020B0604020202020204" pitchFamily="34" charset="0"/>
              <a:buChar char="»"/>
              <a:defRPr kumimoji="1"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66800" indent="-228584" algn="l" defTabSz="914400" rtl="0" eaLnBrk="1" latinLnBrk="0" hangingPunct="1">
              <a:lnSpc>
                <a:spcPct val="100000"/>
              </a:lnSpc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AC8BF4-E938-4774-99F6-41BD5FFCE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28" y="1"/>
            <a:ext cx="12004572" cy="761999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80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 userDrawn="1"/>
        </p:nvSpPr>
        <p:spPr>
          <a:xfrm>
            <a:off x="0" y="0"/>
            <a:ext cx="12192000" cy="7936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024" tIns="42012" rIns="84024" bIns="42012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441" y="1066800"/>
            <a:ext cx="10969943" cy="5105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buClr>
                <a:schemeClr val="accent1"/>
              </a:buClr>
              <a:buSzPct val="10000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0099" indent="-300543" algn="l" defTabSz="914400" rtl="0" eaLnBrk="1" latinLnBrk="0" hangingPunct="1">
              <a:lnSpc>
                <a:spcPct val="10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»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100000"/>
              </a:lnSpc>
              <a:buClr>
                <a:schemeClr val="bg2"/>
              </a:buClr>
              <a:buSzPct val="10000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9363" indent="-230701" algn="l" defTabSz="914400" rtl="0" eaLnBrk="1" latinLnBrk="0" hangingPunct="1">
              <a:lnSpc>
                <a:spcPct val="100000"/>
              </a:lnSpc>
              <a:buClr>
                <a:schemeClr val="bg2"/>
              </a:buClr>
              <a:buSzPct val="100000"/>
              <a:buFont typeface="Arial" panose="020B0604020202020204" pitchFamily="34" charset="0"/>
              <a:buChar char="»"/>
              <a:defRPr kumimoji="1"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66800" indent="-228584" algn="l" defTabSz="914400" rtl="0" eaLnBrk="1" latinLnBrk="0" hangingPunct="1">
              <a:lnSpc>
                <a:spcPct val="100000"/>
              </a:lnSpc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CF4403-0C1E-4179-9D4C-8135EFB1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28" y="1"/>
            <a:ext cx="12004572" cy="76199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86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87428" y="762000"/>
            <a:ext cx="11828759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dirty="0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B9AA0-FB09-44C7-B7C4-59DE71B1C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28" y="1"/>
            <a:ext cx="12004572" cy="761999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313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87428" y="762000"/>
            <a:ext cx="11828759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441" y="1600200"/>
            <a:ext cx="10969943" cy="457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buClr>
                <a:schemeClr val="accent1"/>
              </a:buClr>
              <a:buSzPct val="10000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0099" indent="-300543" algn="l" defTabSz="914400" rtl="0" eaLnBrk="1" latinLnBrk="0" hangingPunct="1">
              <a:lnSpc>
                <a:spcPct val="10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»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100000"/>
              </a:lnSpc>
              <a:buClr>
                <a:schemeClr val="bg2"/>
              </a:buClr>
              <a:buSzPct val="10000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9363" indent="-230701" algn="l" defTabSz="914400" rtl="0" eaLnBrk="1" latinLnBrk="0" hangingPunct="1">
              <a:lnSpc>
                <a:spcPct val="100000"/>
              </a:lnSpc>
              <a:buClr>
                <a:schemeClr val="bg2"/>
              </a:buClr>
              <a:buSzPct val="100000"/>
              <a:buFont typeface="Arial" panose="020B0604020202020204" pitchFamily="34" charset="0"/>
              <a:buChar char="»"/>
              <a:defRPr kumimoji="1"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66800" indent="-228584" algn="l" defTabSz="914400" rtl="0" eaLnBrk="1" latinLnBrk="0" hangingPunct="1">
              <a:lnSpc>
                <a:spcPct val="100000"/>
              </a:lnSpc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E2DF37-F087-4EFA-A138-37A3F7818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28" y="1"/>
            <a:ext cx="12004572" cy="761999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29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6094413" y="1066800"/>
            <a:ext cx="0" cy="510540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441" y="1066800"/>
            <a:ext cx="5257959" cy="5105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buClr>
                <a:schemeClr val="accent1"/>
              </a:buClr>
              <a:buSzPct val="10000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0099" indent="-300543" algn="l" defTabSz="914400" rtl="0" eaLnBrk="1" latinLnBrk="0" hangingPunct="1">
              <a:lnSpc>
                <a:spcPct val="10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»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100000"/>
              </a:lnSpc>
              <a:buClr>
                <a:schemeClr val="bg2"/>
              </a:buClr>
              <a:buSzPct val="10000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9363" indent="-230701" algn="l" defTabSz="914400" rtl="0" eaLnBrk="1" latinLnBrk="0" hangingPunct="1">
              <a:lnSpc>
                <a:spcPct val="100000"/>
              </a:lnSpc>
              <a:buClr>
                <a:schemeClr val="bg2"/>
              </a:buClr>
              <a:buSzPct val="100000"/>
              <a:buFont typeface="Arial" panose="020B0604020202020204" pitchFamily="34" charset="0"/>
              <a:buChar char="»"/>
              <a:defRPr kumimoji="1"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66800" indent="-228584" algn="l" defTabSz="914400" rtl="0" eaLnBrk="1" latinLnBrk="0" hangingPunct="1">
              <a:lnSpc>
                <a:spcPct val="100000"/>
              </a:lnSpc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321427" y="1066800"/>
            <a:ext cx="5257959" cy="5105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buClr>
                <a:schemeClr val="accent1"/>
              </a:buClr>
              <a:buSzPct val="10000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0099" indent="-300543" algn="l" defTabSz="914400" rtl="0" eaLnBrk="1" latinLnBrk="0" hangingPunct="1">
              <a:lnSpc>
                <a:spcPct val="10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»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100000"/>
              </a:lnSpc>
              <a:buClr>
                <a:schemeClr val="bg2"/>
              </a:buClr>
              <a:buSzPct val="10000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9363" indent="-230701" algn="l" defTabSz="914400" rtl="0" eaLnBrk="1" latinLnBrk="0" hangingPunct="1">
              <a:lnSpc>
                <a:spcPct val="100000"/>
              </a:lnSpc>
              <a:buClr>
                <a:schemeClr val="bg2"/>
              </a:buClr>
              <a:buSzPct val="100000"/>
              <a:buFont typeface="Arial" panose="020B0604020202020204" pitchFamily="34" charset="0"/>
              <a:buChar char="»"/>
              <a:defRPr kumimoji="1"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66800" indent="-228584" algn="l" defTabSz="914400" rtl="0" eaLnBrk="1" latinLnBrk="0" hangingPunct="1">
              <a:lnSpc>
                <a:spcPct val="100000"/>
              </a:lnSpc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A3C9D8-7A68-49A5-8C9D-430B933C4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28" y="1"/>
            <a:ext cx="12004572" cy="761999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61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6094413" y="1066800"/>
            <a:ext cx="0" cy="510540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idx="12"/>
          </p:nvPr>
        </p:nvSpPr>
        <p:spPr>
          <a:xfrm>
            <a:off x="609441" y="1143000"/>
            <a:ext cx="5241195" cy="6096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8189" y="1143000"/>
            <a:ext cx="5241195" cy="6096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441" y="1981200"/>
            <a:ext cx="5257959" cy="419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buClr>
                <a:schemeClr val="accent1"/>
              </a:buClr>
              <a:buSzPct val="10000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0099" indent="-300543" algn="l" defTabSz="914400" rtl="0" eaLnBrk="1" latinLnBrk="0" hangingPunct="1">
              <a:lnSpc>
                <a:spcPct val="10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»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100000"/>
              </a:lnSpc>
              <a:buClr>
                <a:schemeClr val="bg2"/>
              </a:buClr>
              <a:buSzPct val="10000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9363" indent="-230701" algn="l" defTabSz="914400" rtl="0" eaLnBrk="1" latinLnBrk="0" hangingPunct="1">
              <a:lnSpc>
                <a:spcPct val="100000"/>
              </a:lnSpc>
              <a:buClr>
                <a:schemeClr val="bg2"/>
              </a:buClr>
              <a:buSzPct val="100000"/>
              <a:buFont typeface="Arial" panose="020B0604020202020204" pitchFamily="34" charset="0"/>
              <a:buChar char="»"/>
              <a:defRPr kumimoji="1"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66800" indent="-228584" algn="l" defTabSz="914400" rtl="0" eaLnBrk="1" latinLnBrk="0" hangingPunct="1">
              <a:lnSpc>
                <a:spcPct val="100000"/>
              </a:lnSpc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321427" y="1981200"/>
            <a:ext cx="5257959" cy="419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buClr>
                <a:schemeClr val="accent1"/>
              </a:buClr>
              <a:buSzPct val="10000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0099" indent="-300543" algn="l" defTabSz="914400" rtl="0" eaLnBrk="1" latinLnBrk="0" hangingPunct="1">
              <a:lnSpc>
                <a:spcPct val="10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»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100000"/>
              </a:lnSpc>
              <a:buClr>
                <a:schemeClr val="bg2"/>
              </a:buClr>
              <a:buSzPct val="10000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9363" indent="-230701" algn="l" defTabSz="914400" rtl="0" eaLnBrk="1" latinLnBrk="0" hangingPunct="1">
              <a:lnSpc>
                <a:spcPct val="100000"/>
              </a:lnSpc>
              <a:buClr>
                <a:schemeClr val="bg2"/>
              </a:buClr>
              <a:buSzPct val="100000"/>
              <a:buFont typeface="Arial" panose="020B0604020202020204" pitchFamily="34" charset="0"/>
              <a:buChar char="»"/>
              <a:defRPr kumimoji="1"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66800" indent="-228584" algn="l" defTabSz="914400" rtl="0" eaLnBrk="1" latinLnBrk="0" hangingPunct="1">
              <a:lnSpc>
                <a:spcPct val="100000"/>
              </a:lnSpc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287BA71-7A2B-4545-AAE2-C6445EA29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28" y="1"/>
            <a:ext cx="12004572" cy="761999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9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- We Are MVM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3">
            <a:extLst>
              <a:ext uri="{FF2B5EF4-FFF2-40B4-BE49-F238E27FC236}">
                <a16:creationId xmlns:a16="http://schemas.microsoft.com/office/drawing/2014/main" id="{8EA05118-3503-44EE-8108-ACE0D0B5494C}"/>
              </a:ext>
            </a:extLst>
          </p:cNvPr>
          <p:cNvSpPr/>
          <p:nvPr userDrawn="1"/>
        </p:nvSpPr>
        <p:spPr>
          <a:xfrm>
            <a:off x="5" y="4714200"/>
            <a:ext cx="12192119" cy="21547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b="0" i="0" dirty="0">
              <a:latin typeface="HGPGothicE" charset="-128"/>
              <a:ea typeface="HGPGothicE" charset="-128"/>
            </a:endParaRP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A4C71FE8-039B-4707-AC21-5688C1ADFE36}"/>
              </a:ext>
            </a:extLst>
          </p:cNvPr>
          <p:cNvSpPr txBox="1"/>
          <p:nvPr userDrawn="1"/>
        </p:nvSpPr>
        <p:spPr>
          <a:xfrm>
            <a:off x="9296400" y="6597352"/>
            <a:ext cx="2752479" cy="123111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marL="0" marR="0" indent="0" algn="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dirty="0">
                <a:solidFill>
                  <a:schemeClr val="bg1"/>
                </a:solidFill>
                <a:latin typeface="+mn-lt"/>
                <a:ea typeface="HGPGothicE" charset="-128"/>
                <a:cs typeface="Meiryo UI" pitchFamily="50" charset="-128"/>
              </a:rPr>
              <a:t>© 2022 MV Transportation, Inc. All rights reserved.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5EFB82-530B-4847-B1A6-19AC0E51F6A4}"/>
              </a:ext>
            </a:extLst>
          </p:cNvPr>
          <p:cNvSpPr/>
          <p:nvPr userDrawn="1"/>
        </p:nvSpPr>
        <p:spPr>
          <a:xfrm>
            <a:off x="4" y="4648200"/>
            <a:ext cx="12192119" cy="7142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C676688-689E-4ABC-9A07-75F09EE61EB5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886200" y="5140171"/>
            <a:ext cx="7696200" cy="720669"/>
          </a:xfrm>
          <a:prstGeom prst="rect">
            <a:avLst/>
          </a:prstGeom>
          <a:effectLst/>
        </p:spPr>
        <p:txBody>
          <a:bodyPr anchor="b">
            <a:normAutofit/>
          </a:bodyPr>
          <a:lstStyle>
            <a:lvl1pPr marL="0" indent="0" fontAlgn="ctr">
              <a:spcBef>
                <a:spcPts val="0"/>
              </a:spcBef>
              <a:buNone/>
              <a:defRPr sz="2400" b="0" i="0" baseline="0">
                <a:solidFill>
                  <a:srgbClr val="FFFFFF"/>
                </a:solidFill>
                <a:latin typeface="+mj-lt"/>
                <a:ea typeface="HGPGothicE" charset="-128"/>
                <a:cs typeface="HGPGothicE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dirty="0"/>
              <a:t>[Title]</a:t>
            </a:r>
            <a:endParaRPr lang="ja-JP" alt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87324BF-0B56-4E7F-82F8-B0CB0B083C0E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886200" y="5932849"/>
            <a:ext cx="7696200" cy="792088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fontAlgn="ctr">
              <a:spcBef>
                <a:spcPts val="0"/>
              </a:spcBef>
              <a:buNone/>
              <a:defRPr sz="1600" b="0" i="0" baseline="0">
                <a:solidFill>
                  <a:srgbClr val="FFFFFF"/>
                </a:solidFill>
                <a:latin typeface="+mn-lt"/>
                <a:ea typeface="HGPGothicE" charset="-128"/>
                <a:cs typeface="HGPGothicE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&lt;First Last – Title&gt;</a:t>
            </a:r>
          </a:p>
          <a:p>
            <a:r>
              <a:rPr lang="en-US" altLang="ja-JP" dirty="0"/>
              <a:t>&lt;MM/DD/YYYY&gt;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39E9F11-0632-4CE8-9E9E-502B0494D4C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20549" y="5240396"/>
            <a:ext cx="2491445" cy="1101296"/>
          </a:xfrm>
          <a:custGeom>
            <a:avLst/>
            <a:gdLst>
              <a:gd name="T0" fmla="*/ 1814 w 3696"/>
              <a:gd name="T1" fmla="*/ 313 h 1632"/>
              <a:gd name="T2" fmla="*/ 582 w 3696"/>
              <a:gd name="T3" fmla="*/ 244 h 1632"/>
              <a:gd name="T4" fmla="*/ 1886 w 3696"/>
              <a:gd name="T5" fmla="*/ 787 h 1632"/>
              <a:gd name="T6" fmla="*/ 2850 w 3696"/>
              <a:gd name="T7" fmla="*/ 876 h 1632"/>
              <a:gd name="T8" fmla="*/ 1453 w 3696"/>
              <a:gd name="T9" fmla="*/ 1111 h 1632"/>
              <a:gd name="T10" fmla="*/ 1598 w 3696"/>
              <a:gd name="T11" fmla="*/ 423 h 1632"/>
              <a:gd name="T12" fmla="*/ 819 w 3696"/>
              <a:gd name="T13" fmla="*/ 1011 h 1632"/>
              <a:gd name="T14" fmla="*/ 31 w 3696"/>
              <a:gd name="T15" fmla="*/ 318 h 1632"/>
              <a:gd name="T16" fmla="*/ 1563 w 3696"/>
              <a:gd name="T17" fmla="*/ 1582 h 1632"/>
              <a:gd name="T18" fmla="*/ 1556 w 3696"/>
              <a:gd name="T19" fmla="*/ 1433 h 1632"/>
              <a:gd name="T20" fmla="*/ 1465 w 3696"/>
              <a:gd name="T21" fmla="*/ 1582 h 1632"/>
              <a:gd name="T22" fmla="*/ 1747 w 3696"/>
              <a:gd name="T23" fmla="*/ 1577 h 1632"/>
              <a:gd name="T24" fmla="*/ 1748 w 3696"/>
              <a:gd name="T25" fmla="*/ 1534 h 1632"/>
              <a:gd name="T26" fmla="*/ 1678 w 3696"/>
              <a:gd name="T27" fmla="*/ 1517 h 1632"/>
              <a:gd name="T28" fmla="*/ 1863 w 3696"/>
              <a:gd name="T29" fmla="*/ 1582 h 1632"/>
              <a:gd name="T30" fmla="*/ 1863 w 3696"/>
              <a:gd name="T31" fmla="*/ 1483 h 1632"/>
              <a:gd name="T32" fmla="*/ 1882 w 3696"/>
              <a:gd name="T33" fmla="*/ 1497 h 1632"/>
              <a:gd name="T34" fmla="*/ 1963 w 3696"/>
              <a:gd name="T35" fmla="*/ 1473 h 1632"/>
              <a:gd name="T36" fmla="*/ 2038 w 3696"/>
              <a:gd name="T37" fmla="*/ 1504 h 1632"/>
              <a:gd name="T38" fmla="*/ 2050 w 3696"/>
              <a:gd name="T39" fmla="*/ 1527 h 1632"/>
              <a:gd name="T40" fmla="*/ 2087 w 3696"/>
              <a:gd name="T41" fmla="*/ 1527 h 1632"/>
              <a:gd name="T42" fmla="*/ 2216 w 3696"/>
              <a:gd name="T43" fmla="*/ 1583 h 1632"/>
              <a:gd name="T44" fmla="*/ 2301 w 3696"/>
              <a:gd name="T45" fmla="*/ 1472 h 1632"/>
              <a:gd name="T46" fmla="*/ 2353 w 3696"/>
              <a:gd name="T47" fmla="*/ 1435 h 1632"/>
              <a:gd name="T48" fmla="*/ 2349 w 3696"/>
              <a:gd name="T49" fmla="*/ 1582 h 1632"/>
              <a:gd name="T50" fmla="*/ 2449 w 3696"/>
              <a:gd name="T51" fmla="*/ 1582 h 1632"/>
              <a:gd name="T52" fmla="*/ 2449 w 3696"/>
              <a:gd name="T53" fmla="*/ 1472 h 1632"/>
              <a:gd name="T54" fmla="*/ 2449 w 3696"/>
              <a:gd name="T55" fmla="*/ 1549 h 1632"/>
              <a:gd name="T56" fmla="*/ 2609 w 3696"/>
              <a:gd name="T57" fmla="*/ 1549 h 1632"/>
              <a:gd name="T58" fmla="*/ 2616 w 3696"/>
              <a:gd name="T59" fmla="*/ 1514 h 1632"/>
              <a:gd name="T60" fmla="*/ 2564 w 3696"/>
              <a:gd name="T61" fmla="*/ 1493 h 1632"/>
              <a:gd name="T62" fmla="*/ 2733 w 3696"/>
              <a:gd name="T63" fmla="*/ 1464 h 1632"/>
              <a:gd name="T64" fmla="*/ 2734 w 3696"/>
              <a:gd name="T65" fmla="*/ 1582 h 1632"/>
              <a:gd name="T66" fmla="*/ 2697 w 3696"/>
              <a:gd name="T67" fmla="*/ 1472 h 1632"/>
              <a:gd name="T68" fmla="*/ 2817 w 3696"/>
              <a:gd name="T69" fmla="*/ 1582 h 1632"/>
              <a:gd name="T70" fmla="*/ 2844 w 3696"/>
              <a:gd name="T71" fmla="*/ 1468 h 1632"/>
              <a:gd name="T72" fmla="*/ 2817 w 3696"/>
              <a:gd name="T73" fmla="*/ 1582 h 1632"/>
              <a:gd name="T74" fmla="*/ 2930 w 3696"/>
              <a:gd name="T75" fmla="*/ 1586 h 1632"/>
              <a:gd name="T76" fmla="*/ 2904 w 3696"/>
              <a:gd name="T77" fmla="*/ 1536 h 1632"/>
              <a:gd name="T78" fmla="*/ 2943 w 3696"/>
              <a:gd name="T79" fmla="*/ 1517 h 1632"/>
              <a:gd name="T80" fmla="*/ 3054 w 3696"/>
              <a:gd name="T81" fmla="*/ 1586 h 1632"/>
              <a:gd name="T82" fmla="*/ 3028 w 3696"/>
              <a:gd name="T83" fmla="*/ 1536 h 1632"/>
              <a:gd name="T84" fmla="*/ 3067 w 3696"/>
              <a:gd name="T85" fmla="*/ 1517 h 1632"/>
              <a:gd name="T86" fmla="*/ 3195 w 3696"/>
              <a:gd name="T87" fmla="*/ 1571 h 1632"/>
              <a:gd name="T88" fmla="*/ 3195 w 3696"/>
              <a:gd name="T89" fmla="*/ 1424 h 1632"/>
              <a:gd name="T90" fmla="*/ 3195 w 3696"/>
              <a:gd name="T91" fmla="*/ 1500 h 1632"/>
              <a:gd name="T92" fmla="*/ 3373 w 3696"/>
              <a:gd name="T93" fmla="*/ 1527 h 1632"/>
              <a:gd name="T94" fmla="*/ 3336 w 3696"/>
              <a:gd name="T95" fmla="*/ 1527 h 1632"/>
              <a:gd name="T96" fmla="*/ 3500 w 3696"/>
              <a:gd name="T97" fmla="*/ 1506 h 1632"/>
              <a:gd name="T98" fmla="*/ 3447 w 3696"/>
              <a:gd name="T99" fmla="*/ 1499 h 1632"/>
              <a:gd name="T100" fmla="*/ 3429 w 3696"/>
              <a:gd name="T101" fmla="*/ 1468 h 1632"/>
              <a:gd name="T102" fmla="*/ 3570 w 3696"/>
              <a:gd name="T103" fmla="*/ 1506 h 1632"/>
              <a:gd name="T104" fmla="*/ 3617 w 3696"/>
              <a:gd name="T105" fmla="*/ 1543 h 1632"/>
              <a:gd name="T106" fmla="*/ 3664 w 3696"/>
              <a:gd name="T107" fmla="*/ 1422 h 1632"/>
              <a:gd name="T108" fmla="*/ 3650 w 3696"/>
              <a:gd name="T109" fmla="*/ 1446 h 1632"/>
              <a:gd name="T110" fmla="*/ 3684 w 3696"/>
              <a:gd name="T111" fmla="*/ 1446 h 1632"/>
              <a:gd name="T112" fmla="*/ 3691 w 3696"/>
              <a:gd name="T113" fmla="*/ 1419 h 1632"/>
              <a:gd name="T114" fmla="*/ 3668 w 3696"/>
              <a:gd name="T115" fmla="*/ 1419 h 1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696" h="1632">
                <a:moveTo>
                  <a:pt x="1056" y="0"/>
                </a:moveTo>
                <a:cubicBezTo>
                  <a:pt x="1540" y="1"/>
                  <a:pt x="1922" y="129"/>
                  <a:pt x="1922" y="129"/>
                </a:cubicBezTo>
                <a:cubicBezTo>
                  <a:pt x="1958" y="15"/>
                  <a:pt x="1958" y="15"/>
                  <a:pt x="1958" y="15"/>
                </a:cubicBezTo>
                <a:cubicBezTo>
                  <a:pt x="2221" y="314"/>
                  <a:pt x="2221" y="314"/>
                  <a:pt x="2221" y="314"/>
                </a:cubicBezTo>
                <a:cubicBezTo>
                  <a:pt x="1814" y="313"/>
                  <a:pt x="1814" y="313"/>
                  <a:pt x="1814" y="313"/>
                </a:cubicBezTo>
                <a:cubicBezTo>
                  <a:pt x="1876" y="219"/>
                  <a:pt x="1876" y="219"/>
                  <a:pt x="1876" y="219"/>
                </a:cubicBezTo>
                <a:cubicBezTo>
                  <a:pt x="1876" y="219"/>
                  <a:pt x="1521" y="106"/>
                  <a:pt x="1113" y="104"/>
                </a:cubicBezTo>
                <a:cubicBezTo>
                  <a:pt x="850" y="103"/>
                  <a:pt x="324" y="165"/>
                  <a:pt x="303" y="394"/>
                </a:cubicBezTo>
                <a:cubicBezTo>
                  <a:pt x="288" y="564"/>
                  <a:pt x="515" y="702"/>
                  <a:pt x="515" y="702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871" y="244"/>
                  <a:pt x="871" y="244"/>
                  <a:pt x="871" y="244"/>
                </a:cubicBezTo>
                <a:cubicBezTo>
                  <a:pt x="984" y="762"/>
                  <a:pt x="984" y="762"/>
                  <a:pt x="984" y="762"/>
                </a:cubicBezTo>
                <a:cubicBezTo>
                  <a:pt x="1294" y="244"/>
                  <a:pt x="1294" y="244"/>
                  <a:pt x="1294" y="244"/>
                </a:cubicBezTo>
                <a:cubicBezTo>
                  <a:pt x="1773" y="244"/>
                  <a:pt x="1773" y="244"/>
                  <a:pt x="1773" y="244"/>
                </a:cubicBezTo>
                <a:cubicBezTo>
                  <a:pt x="1886" y="787"/>
                  <a:pt x="1886" y="787"/>
                  <a:pt x="1886" y="787"/>
                </a:cubicBezTo>
                <a:cubicBezTo>
                  <a:pt x="2139" y="338"/>
                  <a:pt x="2139" y="338"/>
                  <a:pt x="2139" y="338"/>
                </a:cubicBezTo>
                <a:cubicBezTo>
                  <a:pt x="2355" y="338"/>
                  <a:pt x="2355" y="338"/>
                  <a:pt x="2355" y="338"/>
                </a:cubicBezTo>
                <a:cubicBezTo>
                  <a:pt x="2355" y="338"/>
                  <a:pt x="2820" y="548"/>
                  <a:pt x="2850" y="821"/>
                </a:cubicBezTo>
                <a:cubicBezTo>
                  <a:pt x="2850" y="876"/>
                  <a:pt x="2850" y="876"/>
                  <a:pt x="2850" y="876"/>
                </a:cubicBezTo>
                <a:cubicBezTo>
                  <a:pt x="2850" y="876"/>
                  <a:pt x="2850" y="876"/>
                  <a:pt x="2850" y="876"/>
                </a:cubicBezTo>
                <a:cubicBezTo>
                  <a:pt x="2793" y="1370"/>
                  <a:pt x="1438" y="1205"/>
                  <a:pt x="1438" y="1205"/>
                </a:cubicBezTo>
                <a:cubicBezTo>
                  <a:pt x="1417" y="1320"/>
                  <a:pt x="1417" y="1320"/>
                  <a:pt x="1417" y="1320"/>
                </a:cubicBezTo>
                <a:cubicBezTo>
                  <a:pt x="1113" y="1066"/>
                  <a:pt x="1113" y="1066"/>
                  <a:pt x="1113" y="1066"/>
                </a:cubicBezTo>
                <a:cubicBezTo>
                  <a:pt x="1489" y="996"/>
                  <a:pt x="1489" y="996"/>
                  <a:pt x="1489" y="996"/>
                </a:cubicBezTo>
                <a:cubicBezTo>
                  <a:pt x="1453" y="1111"/>
                  <a:pt x="1453" y="1111"/>
                  <a:pt x="1453" y="1111"/>
                </a:cubicBezTo>
                <a:cubicBezTo>
                  <a:pt x="1453" y="1111"/>
                  <a:pt x="2303" y="1219"/>
                  <a:pt x="2571" y="886"/>
                </a:cubicBezTo>
                <a:cubicBezTo>
                  <a:pt x="2727" y="694"/>
                  <a:pt x="2314" y="458"/>
                  <a:pt x="2314" y="458"/>
                </a:cubicBezTo>
                <a:cubicBezTo>
                  <a:pt x="1969" y="1076"/>
                  <a:pt x="1969" y="1076"/>
                  <a:pt x="1969" y="1076"/>
                </a:cubicBezTo>
                <a:cubicBezTo>
                  <a:pt x="1716" y="1081"/>
                  <a:pt x="1716" y="1081"/>
                  <a:pt x="1716" y="1081"/>
                </a:cubicBezTo>
                <a:cubicBezTo>
                  <a:pt x="1598" y="423"/>
                  <a:pt x="1598" y="423"/>
                  <a:pt x="1598" y="423"/>
                </a:cubicBezTo>
                <a:cubicBezTo>
                  <a:pt x="1489" y="966"/>
                  <a:pt x="1489" y="966"/>
                  <a:pt x="1489" y="966"/>
                </a:cubicBezTo>
                <a:cubicBezTo>
                  <a:pt x="1252" y="1006"/>
                  <a:pt x="1252" y="1006"/>
                  <a:pt x="1252" y="1006"/>
                </a:cubicBezTo>
                <a:cubicBezTo>
                  <a:pt x="1350" y="508"/>
                  <a:pt x="1350" y="508"/>
                  <a:pt x="1350" y="508"/>
                </a:cubicBezTo>
                <a:cubicBezTo>
                  <a:pt x="1082" y="1011"/>
                  <a:pt x="1082" y="1011"/>
                  <a:pt x="1082" y="1011"/>
                </a:cubicBezTo>
                <a:cubicBezTo>
                  <a:pt x="819" y="1011"/>
                  <a:pt x="819" y="1011"/>
                  <a:pt x="819" y="1011"/>
                </a:cubicBezTo>
                <a:cubicBezTo>
                  <a:pt x="737" y="498"/>
                  <a:pt x="737" y="498"/>
                  <a:pt x="737" y="498"/>
                </a:cubicBezTo>
                <a:cubicBezTo>
                  <a:pt x="670" y="1011"/>
                  <a:pt x="670" y="1011"/>
                  <a:pt x="670" y="1011"/>
                </a:cubicBezTo>
                <a:cubicBezTo>
                  <a:pt x="670" y="1011"/>
                  <a:pt x="1" y="809"/>
                  <a:pt x="0" y="454"/>
                </a:cubicBezTo>
                <a:cubicBezTo>
                  <a:pt x="0" y="452"/>
                  <a:pt x="0" y="452"/>
                  <a:pt x="0" y="452"/>
                </a:cubicBezTo>
                <a:cubicBezTo>
                  <a:pt x="0" y="409"/>
                  <a:pt x="10" y="365"/>
                  <a:pt x="31" y="318"/>
                </a:cubicBezTo>
                <a:cubicBezTo>
                  <a:pt x="140" y="82"/>
                  <a:pt x="619" y="1"/>
                  <a:pt x="1041" y="0"/>
                </a:cubicBezTo>
                <a:lnTo>
                  <a:pt x="1056" y="0"/>
                </a:lnTo>
                <a:close/>
                <a:moveTo>
                  <a:pt x="1505" y="1582"/>
                </a:moveTo>
                <a:cubicBezTo>
                  <a:pt x="1534" y="1476"/>
                  <a:pt x="1534" y="1476"/>
                  <a:pt x="1534" y="1476"/>
                </a:cubicBezTo>
                <a:cubicBezTo>
                  <a:pt x="1563" y="1582"/>
                  <a:pt x="1563" y="1582"/>
                  <a:pt x="1563" y="1582"/>
                </a:cubicBezTo>
                <a:cubicBezTo>
                  <a:pt x="1603" y="1582"/>
                  <a:pt x="1603" y="1582"/>
                  <a:pt x="1603" y="1582"/>
                </a:cubicBezTo>
                <a:cubicBezTo>
                  <a:pt x="1642" y="1433"/>
                  <a:pt x="1642" y="1433"/>
                  <a:pt x="1642" y="1433"/>
                </a:cubicBezTo>
                <a:cubicBezTo>
                  <a:pt x="1604" y="1433"/>
                  <a:pt x="1604" y="1433"/>
                  <a:pt x="1604" y="1433"/>
                </a:cubicBezTo>
                <a:cubicBezTo>
                  <a:pt x="1583" y="1539"/>
                  <a:pt x="1583" y="1539"/>
                  <a:pt x="1583" y="1539"/>
                </a:cubicBezTo>
                <a:cubicBezTo>
                  <a:pt x="1556" y="1433"/>
                  <a:pt x="1556" y="1433"/>
                  <a:pt x="1556" y="1433"/>
                </a:cubicBezTo>
                <a:cubicBezTo>
                  <a:pt x="1513" y="1433"/>
                  <a:pt x="1513" y="1433"/>
                  <a:pt x="1513" y="1433"/>
                </a:cubicBezTo>
                <a:cubicBezTo>
                  <a:pt x="1486" y="1539"/>
                  <a:pt x="1486" y="1539"/>
                  <a:pt x="1486" y="1539"/>
                </a:cubicBezTo>
                <a:cubicBezTo>
                  <a:pt x="1466" y="1433"/>
                  <a:pt x="1466" y="1433"/>
                  <a:pt x="1466" y="1433"/>
                </a:cubicBezTo>
                <a:cubicBezTo>
                  <a:pt x="1425" y="1433"/>
                  <a:pt x="1425" y="1433"/>
                  <a:pt x="1425" y="1433"/>
                </a:cubicBezTo>
                <a:cubicBezTo>
                  <a:pt x="1465" y="1582"/>
                  <a:pt x="1465" y="1582"/>
                  <a:pt x="1465" y="1582"/>
                </a:cubicBezTo>
                <a:cubicBezTo>
                  <a:pt x="1505" y="1582"/>
                  <a:pt x="1505" y="1582"/>
                  <a:pt x="1505" y="1582"/>
                </a:cubicBezTo>
                <a:close/>
                <a:moveTo>
                  <a:pt x="1678" y="1536"/>
                </a:moveTo>
                <a:cubicBezTo>
                  <a:pt x="1679" y="1550"/>
                  <a:pt x="1689" y="1559"/>
                  <a:pt x="1707" y="1559"/>
                </a:cubicBezTo>
                <a:cubicBezTo>
                  <a:pt x="1720" y="1559"/>
                  <a:pt x="1733" y="1555"/>
                  <a:pt x="1743" y="1549"/>
                </a:cubicBezTo>
                <a:cubicBezTo>
                  <a:pt x="1747" y="1577"/>
                  <a:pt x="1747" y="1577"/>
                  <a:pt x="1747" y="1577"/>
                </a:cubicBezTo>
                <a:cubicBezTo>
                  <a:pt x="1736" y="1582"/>
                  <a:pt x="1720" y="1586"/>
                  <a:pt x="1704" y="1586"/>
                </a:cubicBezTo>
                <a:cubicBezTo>
                  <a:pt x="1666" y="1586"/>
                  <a:pt x="1642" y="1565"/>
                  <a:pt x="1642" y="1527"/>
                </a:cubicBezTo>
                <a:cubicBezTo>
                  <a:pt x="1642" y="1491"/>
                  <a:pt x="1666" y="1468"/>
                  <a:pt x="1702" y="1468"/>
                </a:cubicBezTo>
                <a:cubicBezTo>
                  <a:pt x="1733" y="1468"/>
                  <a:pt x="1751" y="1486"/>
                  <a:pt x="1751" y="1514"/>
                </a:cubicBezTo>
                <a:cubicBezTo>
                  <a:pt x="1751" y="1520"/>
                  <a:pt x="1750" y="1529"/>
                  <a:pt x="1748" y="1534"/>
                </a:cubicBezTo>
                <a:cubicBezTo>
                  <a:pt x="1678" y="1536"/>
                  <a:pt x="1678" y="1536"/>
                  <a:pt x="1678" y="1536"/>
                </a:cubicBezTo>
                <a:close/>
                <a:moveTo>
                  <a:pt x="1716" y="1517"/>
                </a:moveTo>
                <a:cubicBezTo>
                  <a:pt x="1716" y="1516"/>
                  <a:pt x="1716" y="1515"/>
                  <a:pt x="1716" y="1514"/>
                </a:cubicBezTo>
                <a:cubicBezTo>
                  <a:pt x="1716" y="1501"/>
                  <a:pt x="1711" y="1493"/>
                  <a:pt x="1700" y="1493"/>
                </a:cubicBezTo>
                <a:cubicBezTo>
                  <a:pt x="1687" y="1493"/>
                  <a:pt x="1679" y="1504"/>
                  <a:pt x="1678" y="1517"/>
                </a:cubicBezTo>
                <a:lnTo>
                  <a:pt x="1716" y="1517"/>
                </a:lnTo>
                <a:close/>
                <a:moveTo>
                  <a:pt x="1894" y="1468"/>
                </a:moveTo>
                <a:cubicBezTo>
                  <a:pt x="1922" y="1468"/>
                  <a:pt x="1942" y="1491"/>
                  <a:pt x="1942" y="1526"/>
                </a:cubicBezTo>
                <a:cubicBezTo>
                  <a:pt x="1942" y="1563"/>
                  <a:pt x="1917" y="1586"/>
                  <a:pt x="1886" y="1586"/>
                </a:cubicBezTo>
                <a:cubicBezTo>
                  <a:pt x="1879" y="1586"/>
                  <a:pt x="1870" y="1585"/>
                  <a:pt x="1863" y="1582"/>
                </a:cubicBezTo>
                <a:cubicBezTo>
                  <a:pt x="1863" y="1632"/>
                  <a:pt x="1863" y="1632"/>
                  <a:pt x="1863" y="1632"/>
                </a:cubicBezTo>
                <a:cubicBezTo>
                  <a:pt x="1826" y="1632"/>
                  <a:pt x="1826" y="1632"/>
                  <a:pt x="1826" y="1632"/>
                </a:cubicBezTo>
                <a:cubicBezTo>
                  <a:pt x="1826" y="1473"/>
                  <a:pt x="1826" y="1473"/>
                  <a:pt x="1826" y="1473"/>
                </a:cubicBezTo>
                <a:cubicBezTo>
                  <a:pt x="1863" y="1468"/>
                  <a:pt x="1863" y="1468"/>
                  <a:pt x="1863" y="1468"/>
                </a:cubicBezTo>
                <a:cubicBezTo>
                  <a:pt x="1863" y="1468"/>
                  <a:pt x="1863" y="1482"/>
                  <a:pt x="1863" y="1483"/>
                </a:cubicBezTo>
                <a:cubicBezTo>
                  <a:pt x="1870" y="1476"/>
                  <a:pt x="1880" y="1468"/>
                  <a:pt x="1894" y="1468"/>
                </a:cubicBezTo>
                <a:close/>
                <a:moveTo>
                  <a:pt x="1863" y="1554"/>
                </a:moveTo>
                <a:cubicBezTo>
                  <a:pt x="1867" y="1557"/>
                  <a:pt x="1873" y="1559"/>
                  <a:pt x="1880" y="1559"/>
                </a:cubicBezTo>
                <a:cubicBezTo>
                  <a:pt x="1896" y="1559"/>
                  <a:pt x="1905" y="1546"/>
                  <a:pt x="1905" y="1527"/>
                </a:cubicBezTo>
                <a:cubicBezTo>
                  <a:pt x="1905" y="1509"/>
                  <a:pt x="1897" y="1497"/>
                  <a:pt x="1882" y="1497"/>
                </a:cubicBezTo>
                <a:cubicBezTo>
                  <a:pt x="1874" y="1497"/>
                  <a:pt x="1868" y="1500"/>
                  <a:pt x="1863" y="1504"/>
                </a:cubicBezTo>
                <a:cubicBezTo>
                  <a:pt x="1863" y="1554"/>
                  <a:pt x="1863" y="1554"/>
                  <a:pt x="1863" y="1554"/>
                </a:cubicBezTo>
                <a:close/>
                <a:moveTo>
                  <a:pt x="2000" y="1582"/>
                </a:moveTo>
                <a:cubicBezTo>
                  <a:pt x="1963" y="1582"/>
                  <a:pt x="1963" y="1582"/>
                  <a:pt x="1963" y="1582"/>
                </a:cubicBezTo>
                <a:cubicBezTo>
                  <a:pt x="1963" y="1473"/>
                  <a:pt x="1963" y="1473"/>
                  <a:pt x="1963" y="1473"/>
                </a:cubicBezTo>
                <a:cubicBezTo>
                  <a:pt x="2000" y="1468"/>
                  <a:pt x="2000" y="1468"/>
                  <a:pt x="2000" y="1468"/>
                </a:cubicBezTo>
                <a:cubicBezTo>
                  <a:pt x="2000" y="1485"/>
                  <a:pt x="2000" y="1485"/>
                  <a:pt x="2000" y="1485"/>
                </a:cubicBezTo>
                <a:cubicBezTo>
                  <a:pt x="2006" y="1473"/>
                  <a:pt x="2015" y="1468"/>
                  <a:pt x="2027" y="1468"/>
                </a:cubicBezTo>
                <a:cubicBezTo>
                  <a:pt x="2032" y="1468"/>
                  <a:pt x="2039" y="1469"/>
                  <a:pt x="2045" y="1472"/>
                </a:cubicBezTo>
                <a:cubicBezTo>
                  <a:pt x="2038" y="1504"/>
                  <a:pt x="2038" y="1504"/>
                  <a:pt x="2038" y="1504"/>
                </a:cubicBezTo>
                <a:cubicBezTo>
                  <a:pt x="2033" y="1503"/>
                  <a:pt x="2028" y="1501"/>
                  <a:pt x="2024" y="1501"/>
                </a:cubicBezTo>
                <a:cubicBezTo>
                  <a:pt x="2015" y="1501"/>
                  <a:pt x="2007" y="1506"/>
                  <a:pt x="2000" y="1518"/>
                </a:cubicBezTo>
                <a:lnTo>
                  <a:pt x="2000" y="1582"/>
                </a:lnTo>
                <a:close/>
                <a:moveTo>
                  <a:pt x="2109" y="1587"/>
                </a:moveTo>
                <a:cubicBezTo>
                  <a:pt x="2077" y="1587"/>
                  <a:pt x="2050" y="1565"/>
                  <a:pt x="2050" y="1527"/>
                </a:cubicBezTo>
                <a:cubicBezTo>
                  <a:pt x="2050" y="1490"/>
                  <a:pt x="2077" y="1468"/>
                  <a:pt x="2111" y="1468"/>
                </a:cubicBezTo>
                <a:cubicBezTo>
                  <a:pt x="2145" y="1468"/>
                  <a:pt x="2170" y="1489"/>
                  <a:pt x="2170" y="1527"/>
                </a:cubicBezTo>
                <a:cubicBezTo>
                  <a:pt x="2170" y="1564"/>
                  <a:pt x="2143" y="1587"/>
                  <a:pt x="2109" y="1587"/>
                </a:cubicBezTo>
                <a:close/>
                <a:moveTo>
                  <a:pt x="2110" y="1495"/>
                </a:moveTo>
                <a:cubicBezTo>
                  <a:pt x="2096" y="1495"/>
                  <a:pt x="2087" y="1508"/>
                  <a:pt x="2087" y="1527"/>
                </a:cubicBezTo>
                <a:cubicBezTo>
                  <a:pt x="2087" y="1546"/>
                  <a:pt x="2096" y="1558"/>
                  <a:pt x="2110" y="1558"/>
                </a:cubicBezTo>
                <a:cubicBezTo>
                  <a:pt x="2126" y="1558"/>
                  <a:pt x="2133" y="1546"/>
                  <a:pt x="2133" y="1527"/>
                </a:cubicBezTo>
                <a:cubicBezTo>
                  <a:pt x="2133" y="1509"/>
                  <a:pt x="2125" y="1495"/>
                  <a:pt x="2110" y="1495"/>
                </a:cubicBezTo>
                <a:close/>
                <a:moveTo>
                  <a:pt x="2258" y="1583"/>
                </a:moveTo>
                <a:cubicBezTo>
                  <a:pt x="2216" y="1583"/>
                  <a:pt x="2216" y="1583"/>
                  <a:pt x="2216" y="1583"/>
                </a:cubicBezTo>
                <a:cubicBezTo>
                  <a:pt x="2175" y="1472"/>
                  <a:pt x="2175" y="1472"/>
                  <a:pt x="2175" y="1472"/>
                </a:cubicBezTo>
                <a:cubicBezTo>
                  <a:pt x="2215" y="1472"/>
                  <a:pt x="2215" y="1472"/>
                  <a:pt x="2215" y="1472"/>
                </a:cubicBezTo>
                <a:cubicBezTo>
                  <a:pt x="2238" y="1548"/>
                  <a:pt x="2238" y="1548"/>
                  <a:pt x="2238" y="1548"/>
                </a:cubicBezTo>
                <a:cubicBezTo>
                  <a:pt x="2260" y="1472"/>
                  <a:pt x="2260" y="1472"/>
                  <a:pt x="2260" y="1472"/>
                </a:cubicBezTo>
                <a:cubicBezTo>
                  <a:pt x="2301" y="1472"/>
                  <a:pt x="2301" y="1472"/>
                  <a:pt x="2301" y="1472"/>
                </a:cubicBezTo>
                <a:cubicBezTo>
                  <a:pt x="2258" y="1583"/>
                  <a:pt x="2258" y="1583"/>
                  <a:pt x="2258" y="1583"/>
                </a:cubicBezTo>
                <a:close/>
                <a:moveTo>
                  <a:pt x="2331" y="1455"/>
                </a:moveTo>
                <a:cubicBezTo>
                  <a:pt x="2318" y="1455"/>
                  <a:pt x="2309" y="1449"/>
                  <a:pt x="2309" y="1435"/>
                </a:cubicBezTo>
                <a:cubicBezTo>
                  <a:pt x="2309" y="1423"/>
                  <a:pt x="2318" y="1416"/>
                  <a:pt x="2331" y="1416"/>
                </a:cubicBezTo>
                <a:cubicBezTo>
                  <a:pt x="2345" y="1416"/>
                  <a:pt x="2353" y="1423"/>
                  <a:pt x="2353" y="1435"/>
                </a:cubicBezTo>
                <a:cubicBezTo>
                  <a:pt x="2353" y="1449"/>
                  <a:pt x="2345" y="1455"/>
                  <a:pt x="2331" y="1455"/>
                </a:cubicBezTo>
                <a:close/>
                <a:moveTo>
                  <a:pt x="2313" y="1582"/>
                </a:moveTo>
                <a:cubicBezTo>
                  <a:pt x="2313" y="1473"/>
                  <a:pt x="2313" y="1473"/>
                  <a:pt x="2313" y="1473"/>
                </a:cubicBezTo>
                <a:cubicBezTo>
                  <a:pt x="2349" y="1468"/>
                  <a:pt x="2349" y="1468"/>
                  <a:pt x="2349" y="1468"/>
                </a:cubicBezTo>
                <a:cubicBezTo>
                  <a:pt x="2349" y="1582"/>
                  <a:pt x="2349" y="1582"/>
                  <a:pt x="2349" y="1582"/>
                </a:cubicBezTo>
                <a:lnTo>
                  <a:pt x="2313" y="1582"/>
                </a:lnTo>
                <a:close/>
                <a:moveTo>
                  <a:pt x="2449" y="1424"/>
                </a:moveTo>
                <a:cubicBezTo>
                  <a:pt x="2486" y="1420"/>
                  <a:pt x="2486" y="1420"/>
                  <a:pt x="2486" y="1420"/>
                </a:cubicBezTo>
                <a:cubicBezTo>
                  <a:pt x="2486" y="1582"/>
                  <a:pt x="2486" y="1582"/>
                  <a:pt x="2486" y="1582"/>
                </a:cubicBezTo>
                <a:cubicBezTo>
                  <a:pt x="2449" y="1582"/>
                  <a:pt x="2449" y="1582"/>
                  <a:pt x="2449" y="1582"/>
                </a:cubicBezTo>
                <a:cubicBezTo>
                  <a:pt x="2449" y="1582"/>
                  <a:pt x="2449" y="1573"/>
                  <a:pt x="2449" y="1571"/>
                </a:cubicBezTo>
                <a:cubicBezTo>
                  <a:pt x="2442" y="1578"/>
                  <a:pt x="2432" y="1586"/>
                  <a:pt x="2418" y="1586"/>
                </a:cubicBezTo>
                <a:cubicBezTo>
                  <a:pt x="2390" y="1586"/>
                  <a:pt x="2370" y="1564"/>
                  <a:pt x="2370" y="1528"/>
                </a:cubicBezTo>
                <a:cubicBezTo>
                  <a:pt x="2370" y="1491"/>
                  <a:pt x="2396" y="1468"/>
                  <a:pt x="2426" y="1468"/>
                </a:cubicBezTo>
                <a:cubicBezTo>
                  <a:pt x="2435" y="1468"/>
                  <a:pt x="2442" y="1469"/>
                  <a:pt x="2449" y="1472"/>
                </a:cubicBezTo>
                <a:lnTo>
                  <a:pt x="2449" y="1424"/>
                </a:lnTo>
                <a:close/>
                <a:moveTo>
                  <a:pt x="2432" y="1495"/>
                </a:moveTo>
                <a:cubicBezTo>
                  <a:pt x="2416" y="1495"/>
                  <a:pt x="2407" y="1508"/>
                  <a:pt x="2407" y="1527"/>
                </a:cubicBezTo>
                <a:cubicBezTo>
                  <a:pt x="2407" y="1546"/>
                  <a:pt x="2416" y="1557"/>
                  <a:pt x="2430" y="1557"/>
                </a:cubicBezTo>
                <a:cubicBezTo>
                  <a:pt x="2439" y="1557"/>
                  <a:pt x="2444" y="1554"/>
                  <a:pt x="2449" y="1549"/>
                </a:cubicBezTo>
                <a:cubicBezTo>
                  <a:pt x="2449" y="1550"/>
                  <a:pt x="2449" y="1500"/>
                  <a:pt x="2449" y="1500"/>
                </a:cubicBezTo>
                <a:cubicBezTo>
                  <a:pt x="2445" y="1497"/>
                  <a:pt x="2439" y="1495"/>
                  <a:pt x="2432" y="1495"/>
                </a:cubicBezTo>
                <a:close/>
                <a:moveTo>
                  <a:pt x="2543" y="1536"/>
                </a:moveTo>
                <a:cubicBezTo>
                  <a:pt x="2544" y="1550"/>
                  <a:pt x="2554" y="1559"/>
                  <a:pt x="2572" y="1559"/>
                </a:cubicBezTo>
                <a:cubicBezTo>
                  <a:pt x="2585" y="1559"/>
                  <a:pt x="2597" y="1555"/>
                  <a:pt x="2609" y="1549"/>
                </a:cubicBezTo>
                <a:cubicBezTo>
                  <a:pt x="2612" y="1577"/>
                  <a:pt x="2612" y="1577"/>
                  <a:pt x="2612" y="1577"/>
                </a:cubicBezTo>
                <a:cubicBezTo>
                  <a:pt x="2601" y="1582"/>
                  <a:pt x="2585" y="1586"/>
                  <a:pt x="2569" y="1586"/>
                </a:cubicBezTo>
                <a:cubicBezTo>
                  <a:pt x="2531" y="1586"/>
                  <a:pt x="2507" y="1565"/>
                  <a:pt x="2507" y="1527"/>
                </a:cubicBezTo>
                <a:cubicBezTo>
                  <a:pt x="2507" y="1491"/>
                  <a:pt x="2531" y="1468"/>
                  <a:pt x="2567" y="1468"/>
                </a:cubicBezTo>
                <a:cubicBezTo>
                  <a:pt x="2599" y="1468"/>
                  <a:pt x="2616" y="1486"/>
                  <a:pt x="2616" y="1514"/>
                </a:cubicBezTo>
                <a:cubicBezTo>
                  <a:pt x="2616" y="1520"/>
                  <a:pt x="2615" y="1529"/>
                  <a:pt x="2613" y="1534"/>
                </a:cubicBezTo>
                <a:cubicBezTo>
                  <a:pt x="2543" y="1536"/>
                  <a:pt x="2543" y="1536"/>
                  <a:pt x="2543" y="1536"/>
                </a:cubicBezTo>
                <a:close/>
                <a:moveTo>
                  <a:pt x="2581" y="1517"/>
                </a:moveTo>
                <a:cubicBezTo>
                  <a:pt x="2581" y="1516"/>
                  <a:pt x="2581" y="1515"/>
                  <a:pt x="2581" y="1514"/>
                </a:cubicBezTo>
                <a:cubicBezTo>
                  <a:pt x="2581" y="1501"/>
                  <a:pt x="2576" y="1493"/>
                  <a:pt x="2564" y="1493"/>
                </a:cubicBezTo>
                <a:cubicBezTo>
                  <a:pt x="2552" y="1493"/>
                  <a:pt x="2545" y="1504"/>
                  <a:pt x="2543" y="1517"/>
                </a:cubicBezTo>
                <a:lnTo>
                  <a:pt x="2581" y="1517"/>
                </a:lnTo>
                <a:close/>
                <a:moveTo>
                  <a:pt x="2765" y="1452"/>
                </a:moveTo>
                <a:cubicBezTo>
                  <a:pt x="2759" y="1450"/>
                  <a:pt x="2753" y="1448"/>
                  <a:pt x="2746" y="1448"/>
                </a:cubicBezTo>
                <a:cubicBezTo>
                  <a:pt x="2736" y="1448"/>
                  <a:pt x="2733" y="1453"/>
                  <a:pt x="2733" y="1464"/>
                </a:cubicBezTo>
                <a:cubicBezTo>
                  <a:pt x="2733" y="1472"/>
                  <a:pt x="2733" y="1472"/>
                  <a:pt x="2733" y="1472"/>
                </a:cubicBezTo>
                <a:cubicBezTo>
                  <a:pt x="2764" y="1472"/>
                  <a:pt x="2764" y="1472"/>
                  <a:pt x="2764" y="1472"/>
                </a:cubicBezTo>
                <a:cubicBezTo>
                  <a:pt x="2763" y="1502"/>
                  <a:pt x="2763" y="1502"/>
                  <a:pt x="2763" y="1502"/>
                </a:cubicBezTo>
                <a:cubicBezTo>
                  <a:pt x="2734" y="1502"/>
                  <a:pt x="2734" y="1502"/>
                  <a:pt x="2734" y="1502"/>
                </a:cubicBezTo>
                <a:cubicBezTo>
                  <a:pt x="2734" y="1582"/>
                  <a:pt x="2734" y="1582"/>
                  <a:pt x="2734" y="1582"/>
                </a:cubicBezTo>
                <a:cubicBezTo>
                  <a:pt x="2697" y="1582"/>
                  <a:pt x="2697" y="1582"/>
                  <a:pt x="2697" y="1582"/>
                </a:cubicBezTo>
                <a:cubicBezTo>
                  <a:pt x="2697" y="1502"/>
                  <a:pt x="2697" y="1502"/>
                  <a:pt x="2697" y="1502"/>
                </a:cubicBezTo>
                <a:cubicBezTo>
                  <a:pt x="2678" y="1500"/>
                  <a:pt x="2678" y="1500"/>
                  <a:pt x="2678" y="1500"/>
                </a:cubicBezTo>
                <a:cubicBezTo>
                  <a:pt x="2679" y="1477"/>
                  <a:pt x="2679" y="1477"/>
                  <a:pt x="2679" y="1477"/>
                </a:cubicBezTo>
                <a:cubicBezTo>
                  <a:pt x="2697" y="1472"/>
                  <a:pt x="2697" y="1472"/>
                  <a:pt x="2697" y="1472"/>
                </a:cubicBezTo>
                <a:cubicBezTo>
                  <a:pt x="2697" y="1462"/>
                  <a:pt x="2697" y="1462"/>
                  <a:pt x="2697" y="1462"/>
                </a:cubicBezTo>
                <a:cubicBezTo>
                  <a:pt x="2699" y="1430"/>
                  <a:pt x="2713" y="1416"/>
                  <a:pt x="2742" y="1416"/>
                </a:cubicBezTo>
                <a:cubicBezTo>
                  <a:pt x="2755" y="1416"/>
                  <a:pt x="2765" y="1419"/>
                  <a:pt x="2771" y="1422"/>
                </a:cubicBezTo>
                <a:cubicBezTo>
                  <a:pt x="2765" y="1452"/>
                  <a:pt x="2765" y="1452"/>
                  <a:pt x="2765" y="1452"/>
                </a:cubicBezTo>
                <a:close/>
                <a:moveTo>
                  <a:pt x="2817" y="1582"/>
                </a:moveTo>
                <a:cubicBezTo>
                  <a:pt x="2780" y="1582"/>
                  <a:pt x="2780" y="1582"/>
                  <a:pt x="2780" y="1582"/>
                </a:cubicBezTo>
                <a:cubicBezTo>
                  <a:pt x="2780" y="1473"/>
                  <a:pt x="2780" y="1473"/>
                  <a:pt x="2780" y="1473"/>
                </a:cubicBezTo>
                <a:cubicBezTo>
                  <a:pt x="2817" y="1468"/>
                  <a:pt x="2817" y="1468"/>
                  <a:pt x="2817" y="1468"/>
                </a:cubicBezTo>
                <a:cubicBezTo>
                  <a:pt x="2817" y="1485"/>
                  <a:pt x="2817" y="1485"/>
                  <a:pt x="2817" y="1485"/>
                </a:cubicBezTo>
                <a:cubicBezTo>
                  <a:pt x="2824" y="1473"/>
                  <a:pt x="2833" y="1468"/>
                  <a:pt x="2844" y="1468"/>
                </a:cubicBezTo>
                <a:cubicBezTo>
                  <a:pt x="2850" y="1468"/>
                  <a:pt x="2856" y="1469"/>
                  <a:pt x="2862" y="1472"/>
                </a:cubicBezTo>
                <a:cubicBezTo>
                  <a:pt x="2855" y="1504"/>
                  <a:pt x="2855" y="1504"/>
                  <a:pt x="2855" y="1504"/>
                </a:cubicBezTo>
                <a:cubicBezTo>
                  <a:pt x="2851" y="1503"/>
                  <a:pt x="2846" y="1501"/>
                  <a:pt x="2841" y="1501"/>
                </a:cubicBezTo>
                <a:cubicBezTo>
                  <a:pt x="2832" y="1501"/>
                  <a:pt x="2824" y="1506"/>
                  <a:pt x="2817" y="1518"/>
                </a:cubicBezTo>
                <a:lnTo>
                  <a:pt x="2817" y="1582"/>
                </a:lnTo>
                <a:close/>
                <a:moveTo>
                  <a:pt x="2904" y="1536"/>
                </a:moveTo>
                <a:cubicBezTo>
                  <a:pt x="2906" y="1550"/>
                  <a:pt x="2916" y="1559"/>
                  <a:pt x="2934" y="1559"/>
                </a:cubicBezTo>
                <a:cubicBezTo>
                  <a:pt x="2946" y="1559"/>
                  <a:pt x="2959" y="1555"/>
                  <a:pt x="2970" y="1549"/>
                </a:cubicBezTo>
                <a:cubicBezTo>
                  <a:pt x="2974" y="1577"/>
                  <a:pt x="2974" y="1577"/>
                  <a:pt x="2974" y="1577"/>
                </a:cubicBezTo>
                <a:cubicBezTo>
                  <a:pt x="2962" y="1582"/>
                  <a:pt x="2947" y="1586"/>
                  <a:pt x="2930" y="1586"/>
                </a:cubicBezTo>
                <a:cubicBezTo>
                  <a:pt x="2893" y="1586"/>
                  <a:pt x="2868" y="1565"/>
                  <a:pt x="2868" y="1527"/>
                </a:cubicBezTo>
                <a:cubicBezTo>
                  <a:pt x="2868" y="1491"/>
                  <a:pt x="2893" y="1468"/>
                  <a:pt x="2929" y="1468"/>
                </a:cubicBezTo>
                <a:cubicBezTo>
                  <a:pt x="2960" y="1468"/>
                  <a:pt x="2977" y="1486"/>
                  <a:pt x="2977" y="1514"/>
                </a:cubicBezTo>
                <a:cubicBezTo>
                  <a:pt x="2977" y="1520"/>
                  <a:pt x="2976" y="1529"/>
                  <a:pt x="2975" y="1534"/>
                </a:cubicBezTo>
                <a:cubicBezTo>
                  <a:pt x="2904" y="1536"/>
                  <a:pt x="2904" y="1536"/>
                  <a:pt x="2904" y="1536"/>
                </a:cubicBezTo>
                <a:close/>
                <a:moveTo>
                  <a:pt x="2943" y="1517"/>
                </a:moveTo>
                <a:cubicBezTo>
                  <a:pt x="2943" y="1516"/>
                  <a:pt x="2943" y="1515"/>
                  <a:pt x="2943" y="1514"/>
                </a:cubicBezTo>
                <a:cubicBezTo>
                  <a:pt x="2943" y="1501"/>
                  <a:pt x="2938" y="1493"/>
                  <a:pt x="2926" y="1493"/>
                </a:cubicBezTo>
                <a:cubicBezTo>
                  <a:pt x="2913" y="1493"/>
                  <a:pt x="2906" y="1504"/>
                  <a:pt x="2904" y="1517"/>
                </a:cubicBezTo>
                <a:lnTo>
                  <a:pt x="2943" y="1517"/>
                </a:lnTo>
                <a:close/>
                <a:moveTo>
                  <a:pt x="3028" y="1536"/>
                </a:moveTo>
                <a:cubicBezTo>
                  <a:pt x="3030" y="1550"/>
                  <a:pt x="3039" y="1559"/>
                  <a:pt x="3058" y="1559"/>
                </a:cubicBezTo>
                <a:cubicBezTo>
                  <a:pt x="3070" y="1559"/>
                  <a:pt x="3083" y="1555"/>
                  <a:pt x="3094" y="1549"/>
                </a:cubicBezTo>
                <a:cubicBezTo>
                  <a:pt x="3098" y="1577"/>
                  <a:pt x="3098" y="1577"/>
                  <a:pt x="3098" y="1577"/>
                </a:cubicBezTo>
                <a:cubicBezTo>
                  <a:pt x="3086" y="1582"/>
                  <a:pt x="3071" y="1586"/>
                  <a:pt x="3054" y="1586"/>
                </a:cubicBezTo>
                <a:cubicBezTo>
                  <a:pt x="3016" y="1586"/>
                  <a:pt x="2992" y="1565"/>
                  <a:pt x="2992" y="1527"/>
                </a:cubicBezTo>
                <a:cubicBezTo>
                  <a:pt x="2992" y="1491"/>
                  <a:pt x="3017" y="1468"/>
                  <a:pt x="3053" y="1468"/>
                </a:cubicBezTo>
                <a:cubicBezTo>
                  <a:pt x="3084" y="1468"/>
                  <a:pt x="3101" y="1486"/>
                  <a:pt x="3101" y="1514"/>
                </a:cubicBezTo>
                <a:cubicBezTo>
                  <a:pt x="3101" y="1520"/>
                  <a:pt x="3100" y="1529"/>
                  <a:pt x="3099" y="1534"/>
                </a:cubicBezTo>
                <a:cubicBezTo>
                  <a:pt x="3028" y="1536"/>
                  <a:pt x="3028" y="1536"/>
                  <a:pt x="3028" y="1536"/>
                </a:cubicBezTo>
                <a:close/>
                <a:moveTo>
                  <a:pt x="3067" y="1517"/>
                </a:moveTo>
                <a:cubicBezTo>
                  <a:pt x="3067" y="1516"/>
                  <a:pt x="3067" y="1515"/>
                  <a:pt x="3067" y="1514"/>
                </a:cubicBezTo>
                <a:cubicBezTo>
                  <a:pt x="3067" y="1501"/>
                  <a:pt x="3062" y="1493"/>
                  <a:pt x="3050" y="1493"/>
                </a:cubicBezTo>
                <a:cubicBezTo>
                  <a:pt x="3037" y="1493"/>
                  <a:pt x="3030" y="1504"/>
                  <a:pt x="3029" y="1517"/>
                </a:cubicBezTo>
                <a:lnTo>
                  <a:pt x="3067" y="1517"/>
                </a:lnTo>
                <a:close/>
                <a:moveTo>
                  <a:pt x="3195" y="1424"/>
                </a:moveTo>
                <a:cubicBezTo>
                  <a:pt x="3232" y="1420"/>
                  <a:pt x="3232" y="1420"/>
                  <a:pt x="3232" y="1420"/>
                </a:cubicBezTo>
                <a:cubicBezTo>
                  <a:pt x="3232" y="1582"/>
                  <a:pt x="3232" y="1582"/>
                  <a:pt x="3232" y="1582"/>
                </a:cubicBezTo>
                <a:cubicBezTo>
                  <a:pt x="3195" y="1582"/>
                  <a:pt x="3195" y="1582"/>
                  <a:pt x="3195" y="1582"/>
                </a:cubicBezTo>
                <a:cubicBezTo>
                  <a:pt x="3195" y="1582"/>
                  <a:pt x="3195" y="1573"/>
                  <a:pt x="3195" y="1571"/>
                </a:cubicBezTo>
                <a:cubicBezTo>
                  <a:pt x="3188" y="1578"/>
                  <a:pt x="3178" y="1586"/>
                  <a:pt x="3164" y="1586"/>
                </a:cubicBezTo>
                <a:cubicBezTo>
                  <a:pt x="3136" y="1586"/>
                  <a:pt x="3117" y="1564"/>
                  <a:pt x="3117" y="1528"/>
                </a:cubicBezTo>
                <a:cubicBezTo>
                  <a:pt x="3117" y="1491"/>
                  <a:pt x="3142" y="1468"/>
                  <a:pt x="3172" y="1468"/>
                </a:cubicBezTo>
                <a:cubicBezTo>
                  <a:pt x="3181" y="1468"/>
                  <a:pt x="3188" y="1469"/>
                  <a:pt x="3195" y="1472"/>
                </a:cubicBezTo>
                <a:lnTo>
                  <a:pt x="3195" y="1424"/>
                </a:lnTo>
                <a:close/>
                <a:moveTo>
                  <a:pt x="3178" y="1495"/>
                </a:moveTo>
                <a:cubicBezTo>
                  <a:pt x="3163" y="1495"/>
                  <a:pt x="3154" y="1508"/>
                  <a:pt x="3154" y="1527"/>
                </a:cubicBezTo>
                <a:cubicBezTo>
                  <a:pt x="3154" y="1546"/>
                  <a:pt x="3163" y="1557"/>
                  <a:pt x="3177" y="1557"/>
                </a:cubicBezTo>
                <a:cubicBezTo>
                  <a:pt x="3185" y="1557"/>
                  <a:pt x="3191" y="1554"/>
                  <a:pt x="3195" y="1549"/>
                </a:cubicBezTo>
                <a:cubicBezTo>
                  <a:pt x="3195" y="1550"/>
                  <a:pt x="3195" y="1500"/>
                  <a:pt x="3195" y="1500"/>
                </a:cubicBezTo>
                <a:cubicBezTo>
                  <a:pt x="3191" y="1497"/>
                  <a:pt x="3186" y="1495"/>
                  <a:pt x="3178" y="1495"/>
                </a:cubicBezTo>
                <a:close/>
                <a:moveTo>
                  <a:pt x="3312" y="1587"/>
                </a:moveTo>
                <a:cubicBezTo>
                  <a:pt x="3278" y="1587"/>
                  <a:pt x="3253" y="1565"/>
                  <a:pt x="3253" y="1527"/>
                </a:cubicBezTo>
                <a:cubicBezTo>
                  <a:pt x="3253" y="1490"/>
                  <a:pt x="3280" y="1468"/>
                  <a:pt x="3314" y="1468"/>
                </a:cubicBezTo>
                <a:cubicBezTo>
                  <a:pt x="3347" y="1468"/>
                  <a:pt x="3373" y="1489"/>
                  <a:pt x="3373" y="1527"/>
                </a:cubicBezTo>
                <a:cubicBezTo>
                  <a:pt x="3373" y="1564"/>
                  <a:pt x="3346" y="1587"/>
                  <a:pt x="3312" y="1587"/>
                </a:cubicBezTo>
                <a:close/>
                <a:moveTo>
                  <a:pt x="3313" y="1495"/>
                </a:moveTo>
                <a:cubicBezTo>
                  <a:pt x="3297" y="1495"/>
                  <a:pt x="3290" y="1508"/>
                  <a:pt x="3290" y="1527"/>
                </a:cubicBezTo>
                <a:cubicBezTo>
                  <a:pt x="3290" y="1546"/>
                  <a:pt x="3298" y="1558"/>
                  <a:pt x="3313" y="1558"/>
                </a:cubicBezTo>
                <a:cubicBezTo>
                  <a:pt x="3328" y="1558"/>
                  <a:pt x="3336" y="1546"/>
                  <a:pt x="3336" y="1527"/>
                </a:cubicBezTo>
                <a:cubicBezTo>
                  <a:pt x="3336" y="1509"/>
                  <a:pt x="3328" y="1495"/>
                  <a:pt x="3313" y="1495"/>
                </a:cubicBezTo>
                <a:close/>
                <a:moveTo>
                  <a:pt x="3533" y="1582"/>
                </a:moveTo>
                <a:cubicBezTo>
                  <a:pt x="3533" y="1517"/>
                  <a:pt x="3533" y="1517"/>
                  <a:pt x="3533" y="1517"/>
                </a:cubicBezTo>
                <a:cubicBezTo>
                  <a:pt x="3533" y="1504"/>
                  <a:pt x="3527" y="1499"/>
                  <a:pt x="3518" y="1499"/>
                </a:cubicBezTo>
                <a:cubicBezTo>
                  <a:pt x="3511" y="1499"/>
                  <a:pt x="3504" y="1503"/>
                  <a:pt x="3500" y="1506"/>
                </a:cubicBezTo>
                <a:cubicBezTo>
                  <a:pt x="3500" y="1513"/>
                  <a:pt x="3500" y="1513"/>
                  <a:pt x="3500" y="1513"/>
                </a:cubicBezTo>
                <a:cubicBezTo>
                  <a:pt x="3500" y="1582"/>
                  <a:pt x="3500" y="1582"/>
                  <a:pt x="3500" y="1582"/>
                </a:cubicBezTo>
                <a:cubicBezTo>
                  <a:pt x="3463" y="1582"/>
                  <a:pt x="3463" y="1582"/>
                  <a:pt x="3463" y="1582"/>
                </a:cubicBezTo>
                <a:cubicBezTo>
                  <a:pt x="3463" y="1517"/>
                  <a:pt x="3463" y="1517"/>
                  <a:pt x="3463" y="1517"/>
                </a:cubicBezTo>
                <a:cubicBezTo>
                  <a:pt x="3463" y="1504"/>
                  <a:pt x="3457" y="1499"/>
                  <a:pt x="3447" y="1499"/>
                </a:cubicBezTo>
                <a:cubicBezTo>
                  <a:pt x="3440" y="1499"/>
                  <a:pt x="3434" y="1502"/>
                  <a:pt x="3429" y="1506"/>
                </a:cubicBezTo>
                <a:cubicBezTo>
                  <a:pt x="3429" y="1582"/>
                  <a:pt x="3429" y="1582"/>
                  <a:pt x="3429" y="1582"/>
                </a:cubicBezTo>
                <a:cubicBezTo>
                  <a:pt x="3393" y="1582"/>
                  <a:pt x="3393" y="1582"/>
                  <a:pt x="3393" y="1582"/>
                </a:cubicBezTo>
                <a:cubicBezTo>
                  <a:pt x="3393" y="1473"/>
                  <a:pt x="3393" y="1473"/>
                  <a:pt x="3393" y="1473"/>
                </a:cubicBezTo>
                <a:cubicBezTo>
                  <a:pt x="3429" y="1468"/>
                  <a:pt x="3429" y="1468"/>
                  <a:pt x="3429" y="1468"/>
                </a:cubicBezTo>
                <a:cubicBezTo>
                  <a:pt x="3429" y="1484"/>
                  <a:pt x="3429" y="1484"/>
                  <a:pt x="3429" y="1484"/>
                </a:cubicBezTo>
                <a:cubicBezTo>
                  <a:pt x="3439" y="1474"/>
                  <a:pt x="3451" y="1468"/>
                  <a:pt x="3466" y="1468"/>
                </a:cubicBezTo>
                <a:cubicBezTo>
                  <a:pt x="3479" y="1468"/>
                  <a:pt x="3492" y="1475"/>
                  <a:pt x="3497" y="1487"/>
                </a:cubicBezTo>
                <a:cubicBezTo>
                  <a:pt x="3507" y="1476"/>
                  <a:pt x="3521" y="1468"/>
                  <a:pt x="3535" y="1468"/>
                </a:cubicBezTo>
                <a:cubicBezTo>
                  <a:pt x="3557" y="1468"/>
                  <a:pt x="3570" y="1482"/>
                  <a:pt x="3570" y="1506"/>
                </a:cubicBezTo>
                <a:cubicBezTo>
                  <a:pt x="3570" y="1582"/>
                  <a:pt x="3570" y="1582"/>
                  <a:pt x="3570" y="1582"/>
                </a:cubicBezTo>
                <a:lnTo>
                  <a:pt x="3533" y="1582"/>
                </a:lnTo>
                <a:close/>
                <a:moveTo>
                  <a:pt x="3617" y="1587"/>
                </a:moveTo>
                <a:cubicBezTo>
                  <a:pt x="3603" y="1587"/>
                  <a:pt x="3594" y="1578"/>
                  <a:pt x="3594" y="1564"/>
                </a:cubicBezTo>
                <a:cubicBezTo>
                  <a:pt x="3594" y="1551"/>
                  <a:pt x="3603" y="1543"/>
                  <a:pt x="3617" y="1543"/>
                </a:cubicBezTo>
                <a:cubicBezTo>
                  <a:pt x="3630" y="1543"/>
                  <a:pt x="3639" y="1551"/>
                  <a:pt x="3639" y="1564"/>
                </a:cubicBezTo>
                <a:cubicBezTo>
                  <a:pt x="3639" y="1578"/>
                  <a:pt x="3630" y="1587"/>
                  <a:pt x="3617" y="1587"/>
                </a:cubicBezTo>
                <a:close/>
                <a:moveTo>
                  <a:pt x="3654" y="1446"/>
                </a:moveTo>
                <a:cubicBezTo>
                  <a:pt x="3654" y="1422"/>
                  <a:pt x="3654" y="1422"/>
                  <a:pt x="3654" y="1422"/>
                </a:cubicBezTo>
                <a:cubicBezTo>
                  <a:pt x="3664" y="1422"/>
                  <a:pt x="3664" y="1422"/>
                  <a:pt x="3664" y="1422"/>
                </a:cubicBezTo>
                <a:cubicBezTo>
                  <a:pt x="3664" y="1419"/>
                  <a:pt x="3664" y="1419"/>
                  <a:pt x="3664" y="1419"/>
                </a:cubicBezTo>
                <a:cubicBezTo>
                  <a:pt x="3640" y="1419"/>
                  <a:pt x="3640" y="1419"/>
                  <a:pt x="3640" y="1419"/>
                </a:cubicBezTo>
                <a:cubicBezTo>
                  <a:pt x="3640" y="1422"/>
                  <a:pt x="3640" y="1422"/>
                  <a:pt x="3640" y="1422"/>
                </a:cubicBezTo>
                <a:cubicBezTo>
                  <a:pt x="3650" y="1422"/>
                  <a:pt x="3650" y="1422"/>
                  <a:pt x="3650" y="1422"/>
                </a:cubicBezTo>
                <a:cubicBezTo>
                  <a:pt x="3650" y="1446"/>
                  <a:pt x="3650" y="1446"/>
                  <a:pt x="3650" y="1446"/>
                </a:cubicBezTo>
                <a:lnTo>
                  <a:pt x="3654" y="1446"/>
                </a:lnTo>
                <a:close/>
                <a:moveTo>
                  <a:pt x="3671" y="1446"/>
                </a:moveTo>
                <a:cubicBezTo>
                  <a:pt x="3671" y="1423"/>
                  <a:pt x="3671" y="1423"/>
                  <a:pt x="3671" y="1423"/>
                </a:cubicBezTo>
                <a:cubicBezTo>
                  <a:pt x="3680" y="1446"/>
                  <a:pt x="3680" y="1446"/>
                  <a:pt x="3680" y="1446"/>
                </a:cubicBezTo>
                <a:cubicBezTo>
                  <a:pt x="3684" y="1446"/>
                  <a:pt x="3684" y="1446"/>
                  <a:pt x="3684" y="1446"/>
                </a:cubicBezTo>
                <a:cubicBezTo>
                  <a:pt x="3692" y="1423"/>
                  <a:pt x="3692" y="1423"/>
                  <a:pt x="3692" y="1423"/>
                </a:cubicBezTo>
                <a:cubicBezTo>
                  <a:pt x="3692" y="1446"/>
                  <a:pt x="3692" y="1446"/>
                  <a:pt x="3692" y="1446"/>
                </a:cubicBezTo>
                <a:cubicBezTo>
                  <a:pt x="3696" y="1446"/>
                  <a:pt x="3696" y="1446"/>
                  <a:pt x="3696" y="1446"/>
                </a:cubicBezTo>
                <a:cubicBezTo>
                  <a:pt x="3696" y="1419"/>
                  <a:pt x="3696" y="1419"/>
                  <a:pt x="3696" y="1419"/>
                </a:cubicBezTo>
                <a:cubicBezTo>
                  <a:pt x="3691" y="1419"/>
                  <a:pt x="3691" y="1419"/>
                  <a:pt x="3691" y="1419"/>
                </a:cubicBezTo>
                <a:cubicBezTo>
                  <a:pt x="3684" y="1438"/>
                  <a:pt x="3684" y="1438"/>
                  <a:pt x="3684" y="1438"/>
                </a:cubicBezTo>
                <a:cubicBezTo>
                  <a:pt x="3683" y="1440"/>
                  <a:pt x="3682" y="1441"/>
                  <a:pt x="3682" y="1442"/>
                </a:cubicBezTo>
                <a:cubicBezTo>
                  <a:pt x="3682" y="1441"/>
                  <a:pt x="3681" y="1440"/>
                  <a:pt x="3681" y="1438"/>
                </a:cubicBezTo>
                <a:cubicBezTo>
                  <a:pt x="3674" y="1419"/>
                  <a:pt x="3674" y="1419"/>
                  <a:pt x="3674" y="1419"/>
                </a:cubicBezTo>
                <a:cubicBezTo>
                  <a:pt x="3668" y="1419"/>
                  <a:pt x="3668" y="1419"/>
                  <a:pt x="3668" y="1419"/>
                </a:cubicBezTo>
                <a:cubicBezTo>
                  <a:pt x="3668" y="1446"/>
                  <a:pt x="3668" y="1446"/>
                  <a:pt x="3668" y="1446"/>
                </a:cubicBezTo>
                <a:lnTo>
                  <a:pt x="3671" y="14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61A8F2-5E02-47AD-B5A1-3F43DF3FA6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t="14605" r="1" b="44951"/>
          <a:stretch/>
        </p:blipFill>
        <p:spPr>
          <a:xfrm>
            <a:off x="5" y="0"/>
            <a:ext cx="12191990" cy="465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3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6375" y="1066800"/>
            <a:ext cx="3335707" cy="5105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buClr>
                <a:schemeClr val="accent1"/>
              </a:buClr>
              <a:buSzPct val="10000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0099" indent="-300543" algn="l" defTabSz="914400" rtl="0" eaLnBrk="1" latinLnBrk="0" hangingPunct="1">
              <a:lnSpc>
                <a:spcPct val="10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»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100000"/>
              </a:lnSpc>
              <a:buClr>
                <a:schemeClr val="bg2"/>
              </a:buClr>
              <a:buSzPct val="10000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9363" indent="-230701" algn="l" defTabSz="914400" rtl="0" eaLnBrk="1" latinLnBrk="0" hangingPunct="1">
              <a:lnSpc>
                <a:spcPct val="100000"/>
              </a:lnSpc>
              <a:buClr>
                <a:schemeClr val="bg2"/>
              </a:buClr>
              <a:buSzPct val="100000"/>
              <a:buFont typeface="Arial" panose="020B0604020202020204" pitchFamily="34" charset="0"/>
              <a:buChar char="»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66800" indent="-228584" algn="l" defTabSz="914400" rtl="0" eaLnBrk="1" latinLnBrk="0" hangingPunct="1">
              <a:lnSpc>
                <a:spcPct val="100000"/>
              </a:lnSpc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199268" y="1066800"/>
            <a:ext cx="0" cy="510540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4436454" y="1066800"/>
            <a:ext cx="3335707" cy="5105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buClr>
                <a:schemeClr val="accent1"/>
              </a:buClr>
              <a:buSzPct val="10000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0099" indent="-300543" algn="l" defTabSz="914400" rtl="0" eaLnBrk="1" latinLnBrk="0" hangingPunct="1">
              <a:lnSpc>
                <a:spcPct val="10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»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100000"/>
              </a:lnSpc>
              <a:buClr>
                <a:schemeClr val="bg2"/>
              </a:buClr>
              <a:buSzPct val="10000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9363" indent="-230701" algn="l" defTabSz="914400" rtl="0" eaLnBrk="1" latinLnBrk="0" hangingPunct="1">
              <a:lnSpc>
                <a:spcPct val="100000"/>
              </a:lnSpc>
              <a:buClr>
                <a:schemeClr val="bg2"/>
              </a:buClr>
              <a:buSzPct val="100000"/>
              <a:buFont typeface="Arial" panose="020B0604020202020204" pitchFamily="34" charset="0"/>
              <a:buChar char="»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66800" indent="-228584" algn="l" defTabSz="914400" rtl="0" eaLnBrk="1" latinLnBrk="0" hangingPunct="1">
              <a:lnSpc>
                <a:spcPct val="100000"/>
              </a:lnSpc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8246533" y="1066800"/>
            <a:ext cx="3335707" cy="5105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buClr>
                <a:schemeClr val="accent1"/>
              </a:buClr>
              <a:buSzPct val="10000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0099" indent="-300543" algn="l" defTabSz="914400" rtl="0" eaLnBrk="1" latinLnBrk="0" hangingPunct="1">
              <a:lnSpc>
                <a:spcPct val="10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»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100000"/>
              </a:lnSpc>
              <a:buClr>
                <a:schemeClr val="bg2"/>
              </a:buClr>
              <a:buSzPct val="10000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9363" indent="-230701" algn="l" defTabSz="914400" rtl="0" eaLnBrk="1" latinLnBrk="0" hangingPunct="1">
              <a:lnSpc>
                <a:spcPct val="100000"/>
              </a:lnSpc>
              <a:buClr>
                <a:schemeClr val="bg2"/>
              </a:buClr>
              <a:buSzPct val="100000"/>
              <a:buFont typeface="Arial" panose="020B0604020202020204" pitchFamily="34" charset="0"/>
              <a:buChar char="»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66800" indent="-228584" algn="l" defTabSz="914400" rtl="0" eaLnBrk="1" latinLnBrk="0" hangingPunct="1">
              <a:lnSpc>
                <a:spcPct val="100000"/>
              </a:lnSpc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009347" y="1066800"/>
            <a:ext cx="0" cy="510540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E8A82DAC-47E6-48D1-9B80-C3DA7E2C8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28" y="1"/>
            <a:ext cx="12004572" cy="761999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31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Horiz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608013" y="2743200"/>
            <a:ext cx="10972800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608013" y="4368800"/>
            <a:ext cx="10972800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19200"/>
            <a:ext cx="10968354" cy="137794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0000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0099" indent="-300543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»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90000"/>
              </a:lnSpc>
              <a:buClr>
                <a:schemeClr val="accent2"/>
              </a:buClr>
              <a:buSzPct val="10000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609441" y="2857499"/>
            <a:ext cx="10968354" cy="137794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0000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0099" indent="-300543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»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90000"/>
              </a:lnSpc>
              <a:buClr>
                <a:schemeClr val="accent2"/>
              </a:buClr>
              <a:buSzPct val="10000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09441" y="4495797"/>
            <a:ext cx="10968354" cy="137794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0000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0099" indent="-300543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»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90000"/>
              </a:lnSpc>
              <a:buClr>
                <a:schemeClr val="accent2"/>
              </a:buClr>
              <a:buSzPct val="10000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81B7B6B-78A4-4F62-BCBB-A5B281ACE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28" y="1"/>
            <a:ext cx="12004572" cy="761999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223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4325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Client Photo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9982200" y="457200"/>
            <a:ext cx="1905000" cy="762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Client Logo if applicable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D2B5DBC-78FB-45A7-935C-E385A7975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1"/>
            <a:ext cx="2895600" cy="1600199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05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/>
          <p:nvPr userDrawn="1"/>
        </p:nvSpPr>
        <p:spPr>
          <a:xfrm>
            <a:off x="5761153" y="6551482"/>
            <a:ext cx="670231" cy="18466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F9AC1C8-10F2-4A77-9A6E-9375F974715F}" type="slidenum">
              <a:rPr lang="en-US" sz="1200" b="0" i="0">
                <a:solidFill>
                  <a:schemeClr val="bg1"/>
                </a:solidFill>
                <a:latin typeface="+mn-lt"/>
                <a:ea typeface="HGPGothicE" charset="-128"/>
                <a:cs typeface="HGPGothicE" charset="-128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b="0" i="0" dirty="0">
              <a:solidFill>
                <a:schemeClr val="bg1"/>
              </a:solidFill>
              <a:latin typeface="+mn-lt"/>
              <a:ea typeface="HGPGothicE" charset="-128"/>
              <a:cs typeface="HGPGothicE" charset="-128"/>
            </a:endParaRPr>
          </a:p>
        </p:txBody>
      </p:sp>
      <p:sp>
        <p:nvSpPr>
          <p:cNvPr id="12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3981866" y="2852936"/>
            <a:ext cx="4247180" cy="828102"/>
          </a:xfrm>
          <a:prstGeom prst="rect">
            <a:avLst/>
          </a:prstGeom>
          <a:ln w="38100">
            <a:solidFill>
              <a:schemeClr val="bg1"/>
            </a:solidFill>
            <a:prstDash val="sysDot"/>
          </a:ln>
        </p:spPr>
        <p:txBody>
          <a:bodyPr lIns="90000" anchor="ctr" anchorCtr="1"/>
          <a:lstStyle>
            <a:lvl1pPr marL="0" marR="0" indent="0" algn="l" defTabSz="534552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0" i="0" spc="88" baseline="0">
                <a:solidFill>
                  <a:schemeClr val="bg1"/>
                </a:solidFill>
                <a:latin typeface="+mn-lt"/>
                <a:ea typeface="HGPGothicE" charset="-128"/>
                <a:cs typeface="HGPGothicE" charset="-128"/>
              </a:defRPr>
            </a:lvl1pPr>
            <a:lvl2pPr marL="534552" indent="0" fontAlgn="ctr">
              <a:spcBef>
                <a:spcPts val="0"/>
              </a:spcBef>
              <a:buFontTx/>
              <a:buNone/>
              <a:defRPr sz="1754" b="0" i="0" spc="88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1069105" indent="0" fontAlgn="ctr">
              <a:spcBef>
                <a:spcPts val="0"/>
              </a:spcBef>
              <a:buFontTx/>
              <a:buNone/>
              <a:defRPr sz="1754" b="0" i="0" spc="88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603659" indent="0">
              <a:buFontTx/>
              <a:buNone/>
              <a:defRPr>
                <a:solidFill>
                  <a:schemeClr val="tx2"/>
                </a:solidFill>
              </a:defRPr>
            </a:lvl4pPr>
            <a:lvl5pPr marL="2138212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algn="ctr"/>
            <a:r>
              <a:rPr lang="ja-JP" altLang="en-US" sz="2000" spc="200" dirty="0">
                <a:solidFill>
                  <a:srgbClr val="FFFFFF"/>
                </a:solidFill>
                <a:latin typeface="Arial" panose="020B0604020202020204" pitchFamily="34" charset="0"/>
                <a:ea typeface="HGPGothicE" charset="-128"/>
                <a:cs typeface="Arial" panose="020B0604020202020204" pitchFamily="34" charset="0"/>
              </a:rPr>
              <a:t>［</a:t>
            </a:r>
            <a:r>
              <a:rPr lang="en-US" altLang="ja-JP" sz="2000" spc="200" dirty="0">
                <a:solidFill>
                  <a:srgbClr val="FFFFFF"/>
                </a:solidFill>
                <a:latin typeface="Arial" panose="020B0604020202020204" pitchFamily="34" charset="0"/>
                <a:ea typeface="HGPGothicE" charset="-128"/>
                <a:cs typeface="Arial" panose="020B0604020202020204" pitchFamily="34" charset="0"/>
              </a:rPr>
              <a:t>Photo/Movie</a:t>
            </a:r>
            <a:r>
              <a:rPr lang="ja-JP" altLang="en-US" sz="2000" spc="200" dirty="0">
                <a:solidFill>
                  <a:srgbClr val="FFFFFF"/>
                </a:solidFill>
                <a:latin typeface="Arial" panose="020B0604020202020204" pitchFamily="34" charset="0"/>
                <a:ea typeface="HGPGothicE" charset="-128"/>
                <a:cs typeface="Arial" panose="020B0604020202020204" pitchFamily="34" charset="0"/>
              </a:rPr>
              <a:t>］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42DA417C-B3BB-4615-B1FA-2A50CC170664}"/>
              </a:ext>
            </a:extLst>
          </p:cNvPr>
          <p:cNvSpPr txBox="1"/>
          <p:nvPr userDrawn="1"/>
        </p:nvSpPr>
        <p:spPr>
          <a:xfrm>
            <a:off x="304800" y="6593330"/>
            <a:ext cx="3149600" cy="123111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marL="0" marR="0" indent="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dirty="0">
                <a:solidFill>
                  <a:schemeClr val="bg1"/>
                </a:solidFill>
                <a:latin typeface="+mn-lt"/>
                <a:ea typeface="HGPGothicE" charset="-128"/>
                <a:cs typeface="Meiryo UI" pitchFamily="50" charset="-128"/>
              </a:rPr>
              <a:t>© 2022 MV Transportation, Inc. All rights reserved.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B0B5EC80-0833-47AE-8322-728931C3B3E4}"/>
              </a:ext>
            </a:extLst>
          </p:cNvPr>
          <p:cNvSpPr>
            <a:spLocks/>
          </p:cNvSpPr>
          <p:nvPr userDrawn="1"/>
        </p:nvSpPr>
        <p:spPr bwMode="auto">
          <a:xfrm>
            <a:off x="11310081" y="6486832"/>
            <a:ext cx="682815" cy="329380"/>
          </a:xfrm>
          <a:custGeom>
            <a:avLst/>
            <a:gdLst>
              <a:gd name="T0" fmla="*/ 711 w 1946"/>
              <a:gd name="T1" fmla="*/ 0 h 936"/>
              <a:gd name="T2" fmla="*/ 21 w 1946"/>
              <a:gd name="T3" fmla="*/ 218 h 936"/>
              <a:gd name="T4" fmla="*/ 0 w 1946"/>
              <a:gd name="T5" fmla="*/ 309 h 936"/>
              <a:gd name="T6" fmla="*/ 0 w 1946"/>
              <a:gd name="T7" fmla="*/ 310 h 936"/>
              <a:gd name="T8" fmla="*/ 458 w 1946"/>
              <a:gd name="T9" fmla="*/ 691 h 936"/>
              <a:gd name="T10" fmla="*/ 503 w 1946"/>
              <a:gd name="T11" fmla="*/ 341 h 936"/>
              <a:gd name="T12" fmla="*/ 560 w 1946"/>
              <a:gd name="T13" fmla="*/ 691 h 936"/>
              <a:gd name="T14" fmla="*/ 739 w 1946"/>
              <a:gd name="T15" fmla="*/ 691 h 936"/>
              <a:gd name="T16" fmla="*/ 922 w 1946"/>
              <a:gd name="T17" fmla="*/ 348 h 936"/>
              <a:gd name="T18" fmla="*/ 855 w 1946"/>
              <a:gd name="T19" fmla="*/ 688 h 936"/>
              <a:gd name="T20" fmla="*/ 1017 w 1946"/>
              <a:gd name="T21" fmla="*/ 661 h 936"/>
              <a:gd name="T22" fmla="*/ 1091 w 1946"/>
              <a:gd name="T23" fmla="*/ 290 h 936"/>
              <a:gd name="T24" fmla="*/ 1172 w 1946"/>
              <a:gd name="T25" fmla="*/ 739 h 936"/>
              <a:gd name="T26" fmla="*/ 1344 w 1946"/>
              <a:gd name="T27" fmla="*/ 735 h 936"/>
              <a:gd name="T28" fmla="*/ 1580 w 1946"/>
              <a:gd name="T29" fmla="*/ 313 h 936"/>
              <a:gd name="T30" fmla="*/ 1756 w 1946"/>
              <a:gd name="T31" fmla="*/ 606 h 936"/>
              <a:gd name="T32" fmla="*/ 993 w 1946"/>
              <a:gd name="T33" fmla="*/ 759 h 936"/>
              <a:gd name="T34" fmla="*/ 1017 w 1946"/>
              <a:gd name="T35" fmla="*/ 681 h 936"/>
              <a:gd name="T36" fmla="*/ 760 w 1946"/>
              <a:gd name="T37" fmla="*/ 729 h 936"/>
              <a:gd name="T38" fmla="*/ 968 w 1946"/>
              <a:gd name="T39" fmla="*/ 902 h 936"/>
              <a:gd name="T40" fmla="*/ 982 w 1946"/>
              <a:gd name="T41" fmla="*/ 824 h 936"/>
              <a:gd name="T42" fmla="*/ 1946 w 1946"/>
              <a:gd name="T43" fmla="*/ 599 h 936"/>
              <a:gd name="T44" fmla="*/ 1946 w 1946"/>
              <a:gd name="T45" fmla="*/ 599 h 936"/>
              <a:gd name="T46" fmla="*/ 1946 w 1946"/>
              <a:gd name="T47" fmla="*/ 561 h 936"/>
              <a:gd name="T48" fmla="*/ 1608 w 1946"/>
              <a:gd name="T49" fmla="*/ 232 h 936"/>
              <a:gd name="T50" fmla="*/ 1461 w 1946"/>
              <a:gd name="T51" fmla="*/ 235 h 936"/>
              <a:gd name="T52" fmla="*/ 1288 w 1946"/>
              <a:gd name="T53" fmla="*/ 538 h 936"/>
              <a:gd name="T54" fmla="*/ 1211 w 1946"/>
              <a:gd name="T55" fmla="*/ 167 h 936"/>
              <a:gd name="T56" fmla="*/ 883 w 1946"/>
              <a:gd name="T57" fmla="*/ 164 h 936"/>
              <a:gd name="T58" fmla="*/ 672 w 1946"/>
              <a:gd name="T59" fmla="*/ 521 h 936"/>
              <a:gd name="T60" fmla="*/ 595 w 1946"/>
              <a:gd name="T61" fmla="*/ 160 h 936"/>
              <a:gd name="T62" fmla="*/ 398 w 1946"/>
              <a:gd name="T63" fmla="*/ 164 h 936"/>
              <a:gd name="T64" fmla="*/ 352 w 1946"/>
              <a:gd name="T65" fmla="*/ 480 h 936"/>
              <a:gd name="T66" fmla="*/ 207 w 1946"/>
              <a:gd name="T67" fmla="*/ 270 h 936"/>
              <a:gd name="T68" fmla="*/ 760 w 1946"/>
              <a:gd name="T69" fmla="*/ 72 h 936"/>
              <a:gd name="T70" fmla="*/ 1281 w 1946"/>
              <a:gd name="T71" fmla="*/ 150 h 936"/>
              <a:gd name="T72" fmla="*/ 1239 w 1946"/>
              <a:gd name="T73" fmla="*/ 215 h 936"/>
              <a:gd name="T74" fmla="*/ 1517 w 1946"/>
              <a:gd name="T75" fmla="*/ 215 h 936"/>
              <a:gd name="T76" fmla="*/ 1337 w 1946"/>
              <a:gd name="T77" fmla="*/ 11 h 936"/>
              <a:gd name="T78" fmla="*/ 1313 w 1946"/>
              <a:gd name="T79" fmla="*/ 89 h 936"/>
              <a:gd name="T80" fmla="*/ 722 w 1946"/>
              <a:gd name="T81" fmla="*/ 0 h 936"/>
              <a:gd name="T82" fmla="*/ 711 w 1946"/>
              <a:gd name="T83" fmla="*/ 0 h 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46" h="936">
                <a:moveTo>
                  <a:pt x="711" y="0"/>
                </a:moveTo>
                <a:cubicBezTo>
                  <a:pt x="423" y="1"/>
                  <a:pt x="95" y="57"/>
                  <a:pt x="21" y="218"/>
                </a:cubicBezTo>
                <a:cubicBezTo>
                  <a:pt x="7" y="250"/>
                  <a:pt x="0" y="280"/>
                  <a:pt x="0" y="309"/>
                </a:cubicBezTo>
                <a:cubicBezTo>
                  <a:pt x="0" y="310"/>
                  <a:pt x="0" y="310"/>
                  <a:pt x="0" y="310"/>
                </a:cubicBezTo>
                <a:cubicBezTo>
                  <a:pt x="1" y="553"/>
                  <a:pt x="458" y="691"/>
                  <a:pt x="458" y="691"/>
                </a:cubicBezTo>
                <a:cubicBezTo>
                  <a:pt x="503" y="341"/>
                  <a:pt x="503" y="341"/>
                  <a:pt x="503" y="341"/>
                </a:cubicBezTo>
                <a:cubicBezTo>
                  <a:pt x="560" y="691"/>
                  <a:pt x="560" y="691"/>
                  <a:pt x="560" y="691"/>
                </a:cubicBezTo>
                <a:cubicBezTo>
                  <a:pt x="739" y="691"/>
                  <a:pt x="739" y="691"/>
                  <a:pt x="739" y="691"/>
                </a:cubicBezTo>
                <a:cubicBezTo>
                  <a:pt x="922" y="348"/>
                  <a:pt x="922" y="348"/>
                  <a:pt x="922" y="348"/>
                </a:cubicBezTo>
                <a:cubicBezTo>
                  <a:pt x="855" y="688"/>
                  <a:pt x="855" y="688"/>
                  <a:pt x="855" y="688"/>
                </a:cubicBezTo>
                <a:cubicBezTo>
                  <a:pt x="1017" y="661"/>
                  <a:pt x="1017" y="661"/>
                  <a:pt x="1017" y="661"/>
                </a:cubicBezTo>
                <a:cubicBezTo>
                  <a:pt x="1091" y="290"/>
                  <a:pt x="1091" y="290"/>
                  <a:pt x="1091" y="290"/>
                </a:cubicBezTo>
                <a:cubicBezTo>
                  <a:pt x="1172" y="739"/>
                  <a:pt x="1172" y="739"/>
                  <a:pt x="1172" y="739"/>
                </a:cubicBezTo>
                <a:cubicBezTo>
                  <a:pt x="1344" y="735"/>
                  <a:pt x="1344" y="735"/>
                  <a:pt x="1344" y="735"/>
                </a:cubicBezTo>
                <a:cubicBezTo>
                  <a:pt x="1580" y="313"/>
                  <a:pt x="1580" y="313"/>
                  <a:pt x="1580" y="313"/>
                </a:cubicBezTo>
                <a:cubicBezTo>
                  <a:pt x="1580" y="313"/>
                  <a:pt x="1862" y="475"/>
                  <a:pt x="1756" y="606"/>
                </a:cubicBezTo>
                <a:cubicBezTo>
                  <a:pt x="1573" y="833"/>
                  <a:pt x="993" y="759"/>
                  <a:pt x="993" y="759"/>
                </a:cubicBezTo>
                <a:cubicBezTo>
                  <a:pt x="1017" y="681"/>
                  <a:pt x="1017" y="681"/>
                  <a:pt x="1017" y="681"/>
                </a:cubicBezTo>
                <a:cubicBezTo>
                  <a:pt x="760" y="729"/>
                  <a:pt x="760" y="729"/>
                  <a:pt x="760" y="729"/>
                </a:cubicBezTo>
                <a:cubicBezTo>
                  <a:pt x="968" y="902"/>
                  <a:pt x="968" y="902"/>
                  <a:pt x="968" y="902"/>
                </a:cubicBezTo>
                <a:cubicBezTo>
                  <a:pt x="982" y="824"/>
                  <a:pt x="982" y="824"/>
                  <a:pt x="982" y="824"/>
                </a:cubicBezTo>
                <a:cubicBezTo>
                  <a:pt x="982" y="824"/>
                  <a:pt x="1907" y="936"/>
                  <a:pt x="1946" y="599"/>
                </a:cubicBezTo>
                <a:cubicBezTo>
                  <a:pt x="1946" y="599"/>
                  <a:pt x="1946" y="599"/>
                  <a:pt x="1946" y="599"/>
                </a:cubicBezTo>
                <a:cubicBezTo>
                  <a:pt x="1946" y="561"/>
                  <a:pt x="1946" y="561"/>
                  <a:pt x="1946" y="561"/>
                </a:cubicBezTo>
                <a:cubicBezTo>
                  <a:pt x="1926" y="375"/>
                  <a:pt x="1608" y="232"/>
                  <a:pt x="1608" y="232"/>
                </a:cubicBezTo>
                <a:cubicBezTo>
                  <a:pt x="1461" y="235"/>
                  <a:pt x="1461" y="235"/>
                  <a:pt x="1461" y="235"/>
                </a:cubicBezTo>
                <a:cubicBezTo>
                  <a:pt x="1288" y="538"/>
                  <a:pt x="1288" y="538"/>
                  <a:pt x="1288" y="538"/>
                </a:cubicBezTo>
                <a:cubicBezTo>
                  <a:pt x="1211" y="167"/>
                  <a:pt x="1211" y="167"/>
                  <a:pt x="1211" y="167"/>
                </a:cubicBezTo>
                <a:cubicBezTo>
                  <a:pt x="883" y="164"/>
                  <a:pt x="883" y="164"/>
                  <a:pt x="883" y="164"/>
                </a:cubicBezTo>
                <a:cubicBezTo>
                  <a:pt x="672" y="521"/>
                  <a:pt x="672" y="521"/>
                  <a:pt x="672" y="521"/>
                </a:cubicBezTo>
                <a:cubicBezTo>
                  <a:pt x="595" y="160"/>
                  <a:pt x="595" y="160"/>
                  <a:pt x="595" y="160"/>
                </a:cubicBezTo>
                <a:cubicBezTo>
                  <a:pt x="398" y="164"/>
                  <a:pt x="398" y="164"/>
                  <a:pt x="398" y="164"/>
                </a:cubicBezTo>
                <a:cubicBezTo>
                  <a:pt x="352" y="480"/>
                  <a:pt x="352" y="480"/>
                  <a:pt x="352" y="480"/>
                </a:cubicBezTo>
                <a:cubicBezTo>
                  <a:pt x="352" y="480"/>
                  <a:pt x="197" y="386"/>
                  <a:pt x="207" y="270"/>
                </a:cubicBezTo>
                <a:cubicBezTo>
                  <a:pt x="221" y="113"/>
                  <a:pt x="581" y="64"/>
                  <a:pt x="760" y="72"/>
                </a:cubicBezTo>
                <a:cubicBezTo>
                  <a:pt x="993" y="82"/>
                  <a:pt x="1084" y="96"/>
                  <a:pt x="1281" y="150"/>
                </a:cubicBezTo>
                <a:cubicBezTo>
                  <a:pt x="1291" y="153"/>
                  <a:pt x="1239" y="215"/>
                  <a:pt x="1239" y="215"/>
                </a:cubicBezTo>
                <a:cubicBezTo>
                  <a:pt x="1517" y="215"/>
                  <a:pt x="1517" y="215"/>
                  <a:pt x="1517" y="215"/>
                </a:cubicBezTo>
                <a:cubicBezTo>
                  <a:pt x="1337" y="11"/>
                  <a:pt x="1337" y="11"/>
                  <a:pt x="1337" y="11"/>
                </a:cubicBezTo>
                <a:cubicBezTo>
                  <a:pt x="1313" y="89"/>
                  <a:pt x="1313" y="89"/>
                  <a:pt x="1313" y="89"/>
                </a:cubicBezTo>
                <a:cubicBezTo>
                  <a:pt x="1313" y="89"/>
                  <a:pt x="1052" y="1"/>
                  <a:pt x="722" y="0"/>
                </a:cubicBezTo>
                <a:lnTo>
                  <a:pt x="71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2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5035253" y="2985848"/>
            <a:ext cx="2122697" cy="400110"/>
          </a:xfrm>
          <a:prstGeom prst="rect">
            <a:avLst/>
          </a:prstGeom>
        </p:spPr>
        <p:txBody>
          <a:bodyPr wrap="none" anchor="ctr" anchorCtr="1">
            <a:spAutoFit/>
          </a:bodyPr>
          <a:lstStyle>
            <a:lvl1pPr algn="ctr">
              <a:defRPr sz="2000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[Closing Text]</a:t>
            </a:r>
            <a:endParaRPr kumimoji="1" lang="ja-JP" altLang="en-US" dirty="0"/>
          </a:p>
        </p:txBody>
      </p:sp>
      <p:sp>
        <p:nvSpPr>
          <p:cNvPr id="8" name="TextBox 16"/>
          <p:cNvSpPr txBox="1"/>
          <p:nvPr userDrawn="1"/>
        </p:nvSpPr>
        <p:spPr>
          <a:xfrm>
            <a:off x="5761153" y="6551482"/>
            <a:ext cx="670231" cy="18466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F9AC1C8-10F2-4A77-9A6E-9375F974715F}" type="slidenum">
              <a:rPr lang="en-US" sz="1200" b="0" i="0">
                <a:solidFill>
                  <a:schemeClr val="tx1"/>
                </a:solidFill>
                <a:latin typeface="+mn-lt"/>
                <a:ea typeface="HGPGothicE" charset="-128"/>
                <a:cs typeface="HGPGothicE" charset="-128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b="0" i="0" dirty="0">
              <a:solidFill>
                <a:schemeClr val="tx1"/>
              </a:solidFill>
              <a:latin typeface="+mn-lt"/>
              <a:ea typeface="HGPGothicE" charset="-128"/>
              <a:cs typeface="HGPGothicE" charset="-128"/>
            </a:endParaRP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A24E7AC0-1A11-4BAD-A97A-F3D15140C859}"/>
              </a:ext>
            </a:extLst>
          </p:cNvPr>
          <p:cNvSpPr txBox="1"/>
          <p:nvPr userDrawn="1"/>
        </p:nvSpPr>
        <p:spPr>
          <a:xfrm>
            <a:off x="9296400" y="6597352"/>
            <a:ext cx="2752479" cy="123111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marL="0" marR="0" indent="0" algn="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dirty="0">
                <a:solidFill>
                  <a:schemeClr val="tx1"/>
                </a:solidFill>
                <a:latin typeface="+mn-lt"/>
                <a:ea typeface="HGPGothicE" charset="-128"/>
                <a:cs typeface="Meiryo UI" pitchFamily="50" charset="-128"/>
              </a:rPr>
              <a:t>© 2022 MV Transportation,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2530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- Image Arrow Bkgd - Logo &amp;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0C6592-2370-4F88-9DCB-8404B48701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0790"/>
            <a:ext cx="12192000" cy="5936419"/>
          </a:xfrm>
          <a:prstGeom prst="rect">
            <a:avLst/>
          </a:prstGeom>
        </p:spPr>
      </p:pic>
      <p:sp>
        <p:nvSpPr>
          <p:cNvPr id="23" name="TextBox 12">
            <a:extLst>
              <a:ext uri="{FF2B5EF4-FFF2-40B4-BE49-F238E27FC236}">
                <a16:creationId xmlns:a16="http://schemas.microsoft.com/office/drawing/2014/main" id="{611D83C3-FB0B-4117-B0CE-5DD176DDA3C6}"/>
              </a:ext>
            </a:extLst>
          </p:cNvPr>
          <p:cNvSpPr txBox="1"/>
          <p:nvPr userDrawn="1"/>
        </p:nvSpPr>
        <p:spPr>
          <a:xfrm>
            <a:off x="9296400" y="6597352"/>
            <a:ext cx="2752479" cy="123111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marL="0" marR="0" indent="0" algn="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dirty="0">
                <a:solidFill>
                  <a:schemeClr val="tx1"/>
                </a:solidFill>
                <a:latin typeface="+mn-lt"/>
                <a:ea typeface="HGPGothicE" charset="-128"/>
                <a:cs typeface="Meiryo UI" pitchFamily="50" charset="-128"/>
              </a:rPr>
              <a:t>© 2022 MV Transportation, Inc. All rights reserved.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BE3D56F4-515E-4119-994A-18E3C95A1CEC}"/>
              </a:ext>
            </a:extLst>
          </p:cNvPr>
          <p:cNvSpPr>
            <a:spLocks/>
          </p:cNvSpPr>
          <p:nvPr userDrawn="1"/>
        </p:nvSpPr>
        <p:spPr bwMode="auto">
          <a:xfrm>
            <a:off x="7952594" y="533400"/>
            <a:ext cx="3947981" cy="1904450"/>
          </a:xfrm>
          <a:custGeom>
            <a:avLst/>
            <a:gdLst>
              <a:gd name="T0" fmla="*/ 711 w 1946"/>
              <a:gd name="T1" fmla="*/ 0 h 936"/>
              <a:gd name="T2" fmla="*/ 21 w 1946"/>
              <a:gd name="T3" fmla="*/ 218 h 936"/>
              <a:gd name="T4" fmla="*/ 0 w 1946"/>
              <a:gd name="T5" fmla="*/ 309 h 936"/>
              <a:gd name="T6" fmla="*/ 0 w 1946"/>
              <a:gd name="T7" fmla="*/ 310 h 936"/>
              <a:gd name="T8" fmla="*/ 458 w 1946"/>
              <a:gd name="T9" fmla="*/ 691 h 936"/>
              <a:gd name="T10" fmla="*/ 503 w 1946"/>
              <a:gd name="T11" fmla="*/ 341 h 936"/>
              <a:gd name="T12" fmla="*/ 560 w 1946"/>
              <a:gd name="T13" fmla="*/ 691 h 936"/>
              <a:gd name="T14" fmla="*/ 739 w 1946"/>
              <a:gd name="T15" fmla="*/ 691 h 936"/>
              <a:gd name="T16" fmla="*/ 922 w 1946"/>
              <a:gd name="T17" fmla="*/ 348 h 936"/>
              <a:gd name="T18" fmla="*/ 855 w 1946"/>
              <a:gd name="T19" fmla="*/ 688 h 936"/>
              <a:gd name="T20" fmla="*/ 1017 w 1946"/>
              <a:gd name="T21" fmla="*/ 661 h 936"/>
              <a:gd name="T22" fmla="*/ 1091 w 1946"/>
              <a:gd name="T23" fmla="*/ 290 h 936"/>
              <a:gd name="T24" fmla="*/ 1172 w 1946"/>
              <a:gd name="T25" fmla="*/ 739 h 936"/>
              <a:gd name="T26" fmla="*/ 1344 w 1946"/>
              <a:gd name="T27" fmla="*/ 735 h 936"/>
              <a:gd name="T28" fmla="*/ 1580 w 1946"/>
              <a:gd name="T29" fmla="*/ 313 h 936"/>
              <a:gd name="T30" fmla="*/ 1756 w 1946"/>
              <a:gd name="T31" fmla="*/ 606 h 936"/>
              <a:gd name="T32" fmla="*/ 993 w 1946"/>
              <a:gd name="T33" fmla="*/ 759 h 936"/>
              <a:gd name="T34" fmla="*/ 1017 w 1946"/>
              <a:gd name="T35" fmla="*/ 681 h 936"/>
              <a:gd name="T36" fmla="*/ 760 w 1946"/>
              <a:gd name="T37" fmla="*/ 729 h 936"/>
              <a:gd name="T38" fmla="*/ 968 w 1946"/>
              <a:gd name="T39" fmla="*/ 902 h 936"/>
              <a:gd name="T40" fmla="*/ 982 w 1946"/>
              <a:gd name="T41" fmla="*/ 824 h 936"/>
              <a:gd name="T42" fmla="*/ 1946 w 1946"/>
              <a:gd name="T43" fmla="*/ 599 h 936"/>
              <a:gd name="T44" fmla="*/ 1946 w 1946"/>
              <a:gd name="T45" fmla="*/ 599 h 936"/>
              <a:gd name="T46" fmla="*/ 1946 w 1946"/>
              <a:gd name="T47" fmla="*/ 561 h 936"/>
              <a:gd name="T48" fmla="*/ 1608 w 1946"/>
              <a:gd name="T49" fmla="*/ 232 h 936"/>
              <a:gd name="T50" fmla="*/ 1461 w 1946"/>
              <a:gd name="T51" fmla="*/ 235 h 936"/>
              <a:gd name="T52" fmla="*/ 1288 w 1946"/>
              <a:gd name="T53" fmla="*/ 538 h 936"/>
              <a:gd name="T54" fmla="*/ 1211 w 1946"/>
              <a:gd name="T55" fmla="*/ 167 h 936"/>
              <a:gd name="T56" fmla="*/ 883 w 1946"/>
              <a:gd name="T57" fmla="*/ 164 h 936"/>
              <a:gd name="T58" fmla="*/ 672 w 1946"/>
              <a:gd name="T59" fmla="*/ 521 h 936"/>
              <a:gd name="T60" fmla="*/ 595 w 1946"/>
              <a:gd name="T61" fmla="*/ 160 h 936"/>
              <a:gd name="T62" fmla="*/ 398 w 1946"/>
              <a:gd name="T63" fmla="*/ 164 h 936"/>
              <a:gd name="T64" fmla="*/ 352 w 1946"/>
              <a:gd name="T65" fmla="*/ 480 h 936"/>
              <a:gd name="T66" fmla="*/ 207 w 1946"/>
              <a:gd name="T67" fmla="*/ 270 h 936"/>
              <a:gd name="T68" fmla="*/ 760 w 1946"/>
              <a:gd name="T69" fmla="*/ 72 h 936"/>
              <a:gd name="T70" fmla="*/ 1281 w 1946"/>
              <a:gd name="T71" fmla="*/ 150 h 936"/>
              <a:gd name="T72" fmla="*/ 1239 w 1946"/>
              <a:gd name="T73" fmla="*/ 215 h 936"/>
              <a:gd name="T74" fmla="*/ 1517 w 1946"/>
              <a:gd name="T75" fmla="*/ 215 h 936"/>
              <a:gd name="T76" fmla="*/ 1337 w 1946"/>
              <a:gd name="T77" fmla="*/ 11 h 936"/>
              <a:gd name="T78" fmla="*/ 1313 w 1946"/>
              <a:gd name="T79" fmla="*/ 89 h 936"/>
              <a:gd name="T80" fmla="*/ 722 w 1946"/>
              <a:gd name="T81" fmla="*/ 0 h 936"/>
              <a:gd name="T82" fmla="*/ 711 w 1946"/>
              <a:gd name="T83" fmla="*/ 0 h 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46" h="936">
                <a:moveTo>
                  <a:pt x="711" y="0"/>
                </a:moveTo>
                <a:cubicBezTo>
                  <a:pt x="423" y="1"/>
                  <a:pt x="95" y="57"/>
                  <a:pt x="21" y="218"/>
                </a:cubicBezTo>
                <a:cubicBezTo>
                  <a:pt x="7" y="250"/>
                  <a:pt x="0" y="280"/>
                  <a:pt x="0" y="309"/>
                </a:cubicBezTo>
                <a:cubicBezTo>
                  <a:pt x="0" y="310"/>
                  <a:pt x="0" y="310"/>
                  <a:pt x="0" y="310"/>
                </a:cubicBezTo>
                <a:cubicBezTo>
                  <a:pt x="1" y="553"/>
                  <a:pt x="458" y="691"/>
                  <a:pt x="458" y="691"/>
                </a:cubicBezTo>
                <a:cubicBezTo>
                  <a:pt x="503" y="341"/>
                  <a:pt x="503" y="341"/>
                  <a:pt x="503" y="341"/>
                </a:cubicBezTo>
                <a:cubicBezTo>
                  <a:pt x="560" y="691"/>
                  <a:pt x="560" y="691"/>
                  <a:pt x="560" y="691"/>
                </a:cubicBezTo>
                <a:cubicBezTo>
                  <a:pt x="739" y="691"/>
                  <a:pt x="739" y="691"/>
                  <a:pt x="739" y="691"/>
                </a:cubicBezTo>
                <a:cubicBezTo>
                  <a:pt x="922" y="348"/>
                  <a:pt x="922" y="348"/>
                  <a:pt x="922" y="348"/>
                </a:cubicBezTo>
                <a:cubicBezTo>
                  <a:pt x="855" y="688"/>
                  <a:pt x="855" y="688"/>
                  <a:pt x="855" y="688"/>
                </a:cubicBezTo>
                <a:cubicBezTo>
                  <a:pt x="1017" y="661"/>
                  <a:pt x="1017" y="661"/>
                  <a:pt x="1017" y="661"/>
                </a:cubicBezTo>
                <a:cubicBezTo>
                  <a:pt x="1091" y="290"/>
                  <a:pt x="1091" y="290"/>
                  <a:pt x="1091" y="290"/>
                </a:cubicBezTo>
                <a:cubicBezTo>
                  <a:pt x="1172" y="739"/>
                  <a:pt x="1172" y="739"/>
                  <a:pt x="1172" y="739"/>
                </a:cubicBezTo>
                <a:cubicBezTo>
                  <a:pt x="1344" y="735"/>
                  <a:pt x="1344" y="735"/>
                  <a:pt x="1344" y="735"/>
                </a:cubicBezTo>
                <a:cubicBezTo>
                  <a:pt x="1580" y="313"/>
                  <a:pt x="1580" y="313"/>
                  <a:pt x="1580" y="313"/>
                </a:cubicBezTo>
                <a:cubicBezTo>
                  <a:pt x="1580" y="313"/>
                  <a:pt x="1862" y="475"/>
                  <a:pt x="1756" y="606"/>
                </a:cubicBezTo>
                <a:cubicBezTo>
                  <a:pt x="1573" y="833"/>
                  <a:pt x="993" y="759"/>
                  <a:pt x="993" y="759"/>
                </a:cubicBezTo>
                <a:cubicBezTo>
                  <a:pt x="1017" y="681"/>
                  <a:pt x="1017" y="681"/>
                  <a:pt x="1017" y="681"/>
                </a:cubicBezTo>
                <a:cubicBezTo>
                  <a:pt x="760" y="729"/>
                  <a:pt x="760" y="729"/>
                  <a:pt x="760" y="729"/>
                </a:cubicBezTo>
                <a:cubicBezTo>
                  <a:pt x="968" y="902"/>
                  <a:pt x="968" y="902"/>
                  <a:pt x="968" y="902"/>
                </a:cubicBezTo>
                <a:cubicBezTo>
                  <a:pt x="982" y="824"/>
                  <a:pt x="982" y="824"/>
                  <a:pt x="982" y="824"/>
                </a:cubicBezTo>
                <a:cubicBezTo>
                  <a:pt x="982" y="824"/>
                  <a:pt x="1907" y="936"/>
                  <a:pt x="1946" y="599"/>
                </a:cubicBezTo>
                <a:cubicBezTo>
                  <a:pt x="1946" y="599"/>
                  <a:pt x="1946" y="599"/>
                  <a:pt x="1946" y="599"/>
                </a:cubicBezTo>
                <a:cubicBezTo>
                  <a:pt x="1946" y="561"/>
                  <a:pt x="1946" y="561"/>
                  <a:pt x="1946" y="561"/>
                </a:cubicBezTo>
                <a:cubicBezTo>
                  <a:pt x="1926" y="375"/>
                  <a:pt x="1608" y="232"/>
                  <a:pt x="1608" y="232"/>
                </a:cubicBezTo>
                <a:cubicBezTo>
                  <a:pt x="1461" y="235"/>
                  <a:pt x="1461" y="235"/>
                  <a:pt x="1461" y="235"/>
                </a:cubicBezTo>
                <a:cubicBezTo>
                  <a:pt x="1288" y="538"/>
                  <a:pt x="1288" y="538"/>
                  <a:pt x="1288" y="538"/>
                </a:cubicBezTo>
                <a:cubicBezTo>
                  <a:pt x="1211" y="167"/>
                  <a:pt x="1211" y="167"/>
                  <a:pt x="1211" y="167"/>
                </a:cubicBezTo>
                <a:cubicBezTo>
                  <a:pt x="883" y="164"/>
                  <a:pt x="883" y="164"/>
                  <a:pt x="883" y="164"/>
                </a:cubicBezTo>
                <a:cubicBezTo>
                  <a:pt x="672" y="521"/>
                  <a:pt x="672" y="521"/>
                  <a:pt x="672" y="521"/>
                </a:cubicBezTo>
                <a:cubicBezTo>
                  <a:pt x="595" y="160"/>
                  <a:pt x="595" y="160"/>
                  <a:pt x="595" y="160"/>
                </a:cubicBezTo>
                <a:cubicBezTo>
                  <a:pt x="398" y="164"/>
                  <a:pt x="398" y="164"/>
                  <a:pt x="398" y="164"/>
                </a:cubicBezTo>
                <a:cubicBezTo>
                  <a:pt x="352" y="480"/>
                  <a:pt x="352" y="480"/>
                  <a:pt x="352" y="480"/>
                </a:cubicBezTo>
                <a:cubicBezTo>
                  <a:pt x="352" y="480"/>
                  <a:pt x="197" y="386"/>
                  <a:pt x="207" y="270"/>
                </a:cubicBezTo>
                <a:cubicBezTo>
                  <a:pt x="221" y="113"/>
                  <a:pt x="581" y="64"/>
                  <a:pt x="760" y="72"/>
                </a:cubicBezTo>
                <a:cubicBezTo>
                  <a:pt x="993" y="82"/>
                  <a:pt x="1084" y="96"/>
                  <a:pt x="1281" y="150"/>
                </a:cubicBezTo>
                <a:cubicBezTo>
                  <a:pt x="1291" y="153"/>
                  <a:pt x="1239" y="215"/>
                  <a:pt x="1239" y="215"/>
                </a:cubicBezTo>
                <a:cubicBezTo>
                  <a:pt x="1517" y="215"/>
                  <a:pt x="1517" y="215"/>
                  <a:pt x="1517" y="215"/>
                </a:cubicBezTo>
                <a:cubicBezTo>
                  <a:pt x="1337" y="11"/>
                  <a:pt x="1337" y="11"/>
                  <a:pt x="1337" y="11"/>
                </a:cubicBezTo>
                <a:cubicBezTo>
                  <a:pt x="1313" y="89"/>
                  <a:pt x="1313" y="89"/>
                  <a:pt x="1313" y="89"/>
                </a:cubicBezTo>
                <a:cubicBezTo>
                  <a:pt x="1313" y="89"/>
                  <a:pt x="1052" y="1"/>
                  <a:pt x="722" y="0"/>
                </a:cubicBezTo>
                <a:lnTo>
                  <a:pt x="7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B74B0FB-691E-41A1-83BF-72F5F34AD6DB}"/>
              </a:ext>
            </a:extLst>
          </p:cNvPr>
          <p:cNvGrpSpPr/>
          <p:nvPr userDrawn="1"/>
        </p:nvGrpSpPr>
        <p:grpSpPr>
          <a:xfrm>
            <a:off x="315080" y="6077209"/>
            <a:ext cx="5254877" cy="520143"/>
            <a:chOff x="1725613" y="5184775"/>
            <a:chExt cx="8740775" cy="86518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9485F5B6-783E-4D66-9061-89B38C30FB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5613" y="5253038"/>
              <a:ext cx="858838" cy="596900"/>
            </a:xfrm>
            <a:custGeom>
              <a:avLst/>
              <a:gdLst>
                <a:gd name="T0" fmla="*/ 198 w 541"/>
                <a:gd name="T1" fmla="*/ 376 h 376"/>
                <a:gd name="T2" fmla="*/ 100 w 541"/>
                <a:gd name="T3" fmla="*/ 376 h 376"/>
                <a:gd name="T4" fmla="*/ 0 w 541"/>
                <a:gd name="T5" fmla="*/ 0 h 376"/>
                <a:gd name="T6" fmla="*/ 102 w 541"/>
                <a:gd name="T7" fmla="*/ 0 h 376"/>
                <a:gd name="T8" fmla="*/ 151 w 541"/>
                <a:gd name="T9" fmla="*/ 267 h 376"/>
                <a:gd name="T10" fmla="*/ 218 w 541"/>
                <a:gd name="T11" fmla="*/ 0 h 376"/>
                <a:gd name="T12" fmla="*/ 327 w 541"/>
                <a:gd name="T13" fmla="*/ 0 h 376"/>
                <a:gd name="T14" fmla="*/ 394 w 541"/>
                <a:gd name="T15" fmla="*/ 267 h 376"/>
                <a:gd name="T16" fmla="*/ 445 w 541"/>
                <a:gd name="T17" fmla="*/ 0 h 376"/>
                <a:gd name="T18" fmla="*/ 541 w 541"/>
                <a:gd name="T19" fmla="*/ 0 h 376"/>
                <a:gd name="T20" fmla="*/ 443 w 541"/>
                <a:gd name="T21" fmla="*/ 376 h 376"/>
                <a:gd name="T22" fmla="*/ 343 w 541"/>
                <a:gd name="T23" fmla="*/ 376 h 376"/>
                <a:gd name="T24" fmla="*/ 272 w 541"/>
                <a:gd name="T25" fmla="*/ 108 h 376"/>
                <a:gd name="T26" fmla="*/ 198 w 541"/>
                <a:gd name="T27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1" h="376">
                  <a:moveTo>
                    <a:pt x="198" y="376"/>
                  </a:moveTo>
                  <a:lnTo>
                    <a:pt x="100" y="376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51" y="267"/>
                  </a:lnTo>
                  <a:lnTo>
                    <a:pt x="218" y="0"/>
                  </a:lnTo>
                  <a:lnTo>
                    <a:pt x="327" y="0"/>
                  </a:lnTo>
                  <a:lnTo>
                    <a:pt x="394" y="267"/>
                  </a:lnTo>
                  <a:lnTo>
                    <a:pt x="445" y="0"/>
                  </a:lnTo>
                  <a:lnTo>
                    <a:pt x="541" y="0"/>
                  </a:lnTo>
                  <a:lnTo>
                    <a:pt x="443" y="376"/>
                  </a:lnTo>
                  <a:lnTo>
                    <a:pt x="343" y="376"/>
                  </a:lnTo>
                  <a:lnTo>
                    <a:pt x="272" y="108"/>
                  </a:lnTo>
                  <a:lnTo>
                    <a:pt x="198" y="3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538E0A8F-9FDD-4248-A051-C6F811B8EC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81276" y="5391150"/>
              <a:ext cx="430213" cy="471488"/>
            </a:xfrm>
            <a:custGeom>
              <a:avLst/>
              <a:gdLst>
                <a:gd name="T0" fmla="*/ 44 w 133"/>
                <a:gd name="T1" fmla="*/ 83 h 144"/>
                <a:gd name="T2" fmla="*/ 80 w 133"/>
                <a:gd name="T3" fmla="*/ 112 h 144"/>
                <a:gd name="T4" fmla="*/ 124 w 133"/>
                <a:gd name="T5" fmla="*/ 99 h 144"/>
                <a:gd name="T6" fmla="*/ 129 w 133"/>
                <a:gd name="T7" fmla="*/ 133 h 144"/>
                <a:gd name="T8" fmla="*/ 76 w 133"/>
                <a:gd name="T9" fmla="*/ 144 h 144"/>
                <a:gd name="T10" fmla="*/ 0 w 133"/>
                <a:gd name="T11" fmla="*/ 73 h 144"/>
                <a:gd name="T12" fmla="*/ 73 w 133"/>
                <a:gd name="T13" fmla="*/ 0 h 144"/>
                <a:gd name="T14" fmla="*/ 133 w 133"/>
                <a:gd name="T15" fmla="*/ 57 h 144"/>
                <a:gd name="T16" fmla="*/ 130 w 133"/>
                <a:gd name="T17" fmla="*/ 81 h 144"/>
                <a:gd name="T18" fmla="*/ 44 w 133"/>
                <a:gd name="T19" fmla="*/ 83 h 144"/>
                <a:gd name="T20" fmla="*/ 91 w 133"/>
                <a:gd name="T21" fmla="*/ 60 h 144"/>
                <a:gd name="T22" fmla="*/ 91 w 133"/>
                <a:gd name="T23" fmla="*/ 57 h 144"/>
                <a:gd name="T24" fmla="*/ 71 w 133"/>
                <a:gd name="T25" fmla="*/ 31 h 144"/>
                <a:gd name="T26" fmla="*/ 44 w 133"/>
                <a:gd name="T27" fmla="*/ 60 h 144"/>
                <a:gd name="T28" fmla="*/ 91 w 133"/>
                <a:gd name="T29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44">
                  <a:moveTo>
                    <a:pt x="44" y="83"/>
                  </a:moveTo>
                  <a:cubicBezTo>
                    <a:pt x="45" y="101"/>
                    <a:pt x="58" y="112"/>
                    <a:pt x="80" y="112"/>
                  </a:cubicBezTo>
                  <a:cubicBezTo>
                    <a:pt x="95" y="112"/>
                    <a:pt x="111" y="106"/>
                    <a:pt x="124" y="99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15" y="140"/>
                    <a:pt x="95" y="144"/>
                    <a:pt x="76" y="144"/>
                  </a:cubicBezTo>
                  <a:cubicBezTo>
                    <a:pt x="30" y="144"/>
                    <a:pt x="0" y="119"/>
                    <a:pt x="0" y="73"/>
                  </a:cubicBezTo>
                  <a:cubicBezTo>
                    <a:pt x="0" y="29"/>
                    <a:pt x="30" y="0"/>
                    <a:pt x="73" y="0"/>
                  </a:cubicBezTo>
                  <a:cubicBezTo>
                    <a:pt x="112" y="0"/>
                    <a:pt x="133" y="23"/>
                    <a:pt x="133" y="57"/>
                  </a:cubicBezTo>
                  <a:cubicBezTo>
                    <a:pt x="133" y="64"/>
                    <a:pt x="132" y="75"/>
                    <a:pt x="130" y="81"/>
                  </a:cubicBezTo>
                  <a:cubicBezTo>
                    <a:pt x="44" y="83"/>
                    <a:pt x="44" y="83"/>
                    <a:pt x="44" y="83"/>
                  </a:cubicBezTo>
                  <a:close/>
                  <a:moveTo>
                    <a:pt x="91" y="60"/>
                  </a:moveTo>
                  <a:cubicBezTo>
                    <a:pt x="91" y="59"/>
                    <a:pt x="91" y="58"/>
                    <a:pt x="91" y="57"/>
                  </a:cubicBezTo>
                  <a:cubicBezTo>
                    <a:pt x="91" y="41"/>
                    <a:pt x="85" y="31"/>
                    <a:pt x="71" y="31"/>
                  </a:cubicBezTo>
                  <a:cubicBezTo>
                    <a:pt x="55" y="31"/>
                    <a:pt x="46" y="45"/>
                    <a:pt x="44" y="60"/>
                  </a:cubicBezTo>
                  <a:lnTo>
                    <a:pt x="91" y="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FDB42E54-F7DA-445A-B785-E85B944401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09938" y="5391150"/>
              <a:ext cx="457200" cy="658813"/>
            </a:xfrm>
            <a:custGeom>
              <a:avLst/>
              <a:gdLst>
                <a:gd name="T0" fmla="*/ 83 w 141"/>
                <a:gd name="T1" fmla="*/ 0 h 201"/>
                <a:gd name="T2" fmla="*/ 141 w 141"/>
                <a:gd name="T3" fmla="*/ 71 h 201"/>
                <a:gd name="T4" fmla="*/ 73 w 141"/>
                <a:gd name="T5" fmla="*/ 144 h 201"/>
                <a:gd name="T6" fmla="*/ 45 w 141"/>
                <a:gd name="T7" fmla="*/ 140 h 201"/>
                <a:gd name="T8" fmla="*/ 45 w 141"/>
                <a:gd name="T9" fmla="*/ 201 h 201"/>
                <a:gd name="T10" fmla="*/ 0 w 141"/>
                <a:gd name="T11" fmla="*/ 201 h 201"/>
                <a:gd name="T12" fmla="*/ 0 w 141"/>
                <a:gd name="T13" fmla="*/ 7 h 201"/>
                <a:gd name="T14" fmla="*/ 45 w 141"/>
                <a:gd name="T15" fmla="*/ 1 h 201"/>
                <a:gd name="T16" fmla="*/ 45 w 141"/>
                <a:gd name="T17" fmla="*/ 19 h 201"/>
                <a:gd name="T18" fmla="*/ 83 w 141"/>
                <a:gd name="T19" fmla="*/ 0 h 201"/>
                <a:gd name="T20" fmla="*/ 45 w 141"/>
                <a:gd name="T21" fmla="*/ 105 h 201"/>
                <a:gd name="T22" fmla="*/ 66 w 141"/>
                <a:gd name="T23" fmla="*/ 111 h 201"/>
                <a:gd name="T24" fmla="*/ 96 w 141"/>
                <a:gd name="T25" fmla="*/ 73 h 201"/>
                <a:gd name="T26" fmla="*/ 68 w 141"/>
                <a:gd name="T27" fmla="*/ 36 h 201"/>
                <a:gd name="T28" fmla="*/ 45 w 141"/>
                <a:gd name="T29" fmla="*/ 45 h 201"/>
                <a:gd name="T30" fmla="*/ 45 w 141"/>
                <a:gd name="T31" fmla="*/ 10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201">
                  <a:moveTo>
                    <a:pt x="83" y="0"/>
                  </a:moveTo>
                  <a:cubicBezTo>
                    <a:pt x="117" y="0"/>
                    <a:pt x="141" y="28"/>
                    <a:pt x="141" y="71"/>
                  </a:cubicBezTo>
                  <a:cubicBezTo>
                    <a:pt x="141" y="116"/>
                    <a:pt x="110" y="144"/>
                    <a:pt x="73" y="144"/>
                  </a:cubicBezTo>
                  <a:cubicBezTo>
                    <a:pt x="64" y="144"/>
                    <a:pt x="53" y="143"/>
                    <a:pt x="45" y="140"/>
                  </a:cubicBezTo>
                  <a:cubicBezTo>
                    <a:pt x="45" y="201"/>
                    <a:pt x="45" y="201"/>
                    <a:pt x="45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8"/>
                    <a:pt x="45" y="19"/>
                  </a:cubicBezTo>
                  <a:cubicBezTo>
                    <a:pt x="53" y="10"/>
                    <a:pt x="66" y="0"/>
                    <a:pt x="83" y="0"/>
                  </a:cubicBezTo>
                  <a:close/>
                  <a:moveTo>
                    <a:pt x="45" y="105"/>
                  </a:moveTo>
                  <a:cubicBezTo>
                    <a:pt x="50" y="109"/>
                    <a:pt x="57" y="111"/>
                    <a:pt x="66" y="111"/>
                  </a:cubicBezTo>
                  <a:cubicBezTo>
                    <a:pt x="85" y="111"/>
                    <a:pt x="96" y="96"/>
                    <a:pt x="96" y="73"/>
                  </a:cubicBezTo>
                  <a:cubicBezTo>
                    <a:pt x="96" y="50"/>
                    <a:pt x="86" y="36"/>
                    <a:pt x="68" y="36"/>
                  </a:cubicBezTo>
                  <a:cubicBezTo>
                    <a:pt x="58" y="36"/>
                    <a:pt x="51" y="40"/>
                    <a:pt x="45" y="45"/>
                  </a:cubicBezTo>
                  <a:cubicBezTo>
                    <a:pt x="45" y="45"/>
                    <a:pt x="45" y="105"/>
                    <a:pt x="45" y="1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29A32-4EBF-4A46-BDB8-03DD3B6739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48101" y="5391150"/>
              <a:ext cx="327025" cy="458788"/>
            </a:xfrm>
            <a:custGeom>
              <a:avLst/>
              <a:gdLst>
                <a:gd name="T0" fmla="*/ 45 w 101"/>
                <a:gd name="T1" fmla="*/ 140 h 140"/>
                <a:gd name="T2" fmla="*/ 0 w 101"/>
                <a:gd name="T3" fmla="*/ 140 h 140"/>
                <a:gd name="T4" fmla="*/ 0 w 101"/>
                <a:gd name="T5" fmla="*/ 7 h 140"/>
                <a:gd name="T6" fmla="*/ 45 w 101"/>
                <a:gd name="T7" fmla="*/ 1 h 140"/>
                <a:gd name="T8" fmla="*/ 45 w 101"/>
                <a:gd name="T9" fmla="*/ 21 h 140"/>
                <a:gd name="T10" fmla="*/ 78 w 101"/>
                <a:gd name="T11" fmla="*/ 0 h 140"/>
                <a:gd name="T12" fmla="*/ 101 w 101"/>
                <a:gd name="T13" fmla="*/ 6 h 140"/>
                <a:gd name="T14" fmla="*/ 92 w 101"/>
                <a:gd name="T15" fmla="*/ 45 h 140"/>
                <a:gd name="T16" fmla="*/ 75 w 101"/>
                <a:gd name="T17" fmla="*/ 41 h 140"/>
                <a:gd name="T18" fmla="*/ 45 w 101"/>
                <a:gd name="T19" fmla="*/ 61 h 140"/>
                <a:gd name="T20" fmla="*/ 45 w 101"/>
                <a:gd name="T21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40">
                  <a:moveTo>
                    <a:pt x="45" y="14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53" y="7"/>
                    <a:pt x="64" y="0"/>
                    <a:pt x="78" y="0"/>
                  </a:cubicBezTo>
                  <a:cubicBezTo>
                    <a:pt x="85" y="0"/>
                    <a:pt x="93" y="2"/>
                    <a:pt x="101" y="6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86" y="43"/>
                    <a:pt x="80" y="41"/>
                    <a:pt x="75" y="41"/>
                  </a:cubicBezTo>
                  <a:cubicBezTo>
                    <a:pt x="64" y="41"/>
                    <a:pt x="54" y="47"/>
                    <a:pt x="45" y="61"/>
                  </a:cubicBezTo>
                  <a:lnTo>
                    <a:pt x="45" y="1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2DD83FF6-EE58-4D1A-9F41-D05E495AB2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5763" y="5391150"/>
              <a:ext cx="473075" cy="476250"/>
            </a:xfrm>
            <a:custGeom>
              <a:avLst/>
              <a:gdLst>
                <a:gd name="T0" fmla="*/ 72 w 146"/>
                <a:gd name="T1" fmla="*/ 145 h 145"/>
                <a:gd name="T2" fmla="*/ 0 w 146"/>
                <a:gd name="T3" fmla="*/ 73 h 145"/>
                <a:gd name="T4" fmla="*/ 74 w 146"/>
                <a:gd name="T5" fmla="*/ 0 h 145"/>
                <a:gd name="T6" fmla="*/ 146 w 146"/>
                <a:gd name="T7" fmla="*/ 72 h 145"/>
                <a:gd name="T8" fmla="*/ 72 w 146"/>
                <a:gd name="T9" fmla="*/ 145 h 145"/>
                <a:gd name="T10" fmla="*/ 73 w 146"/>
                <a:gd name="T11" fmla="*/ 34 h 145"/>
                <a:gd name="T12" fmla="*/ 45 w 146"/>
                <a:gd name="T13" fmla="*/ 73 h 145"/>
                <a:gd name="T14" fmla="*/ 73 w 146"/>
                <a:gd name="T15" fmla="*/ 110 h 145"/>
                <a:gd name="T16" fmla="*/ 101 w 146"/>
                <a:gd name="T17" fmla="*/ 72 h 145"/>
                <a:gd name="T18" fmla="*/ 73 w 146"/>
                <a:gd name="T19" fmla="*/ 3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5">
                  <a:moveTo>
                    <a:pt x="72" y="145"/>
                  </a:moveTo>
                  <a:cubicBezTo>
                    <a:pt x="32" y="145"/>
                    <a:pt x="0" y="119"/>
                    <a:pt x="0" y="73"/>
                  </a:cubicBezTo>
                  <a:cubicBezTo>
                    <a:pt x="0" y="27"/>
                    <a:pt x="33" y="0"/>
                    <a:pt x="74" y="0"/>
                  </a:cubicBezTo>
                  <a:cubicBezTo>
                    <a:pt x="115" y="0"/>
                    <a:pt x="146" y="26"/>
                    <a:pt x="146" y="72"/>
                  </a:cubicBezTo>
                  <a:cubicBezTo>
                    <a:pt x="146" y="118"/>
                    <a:pt x="113" y="145"/>
                    <a:pt x="72" y="145"/>
                  </a:cubicBezTo>
                  <a:close/>
                  <a:moveTo>
                    <a:pt x="73" y="34"/>
                  </a:moveTo>
                  <a:cubicBezTo>
                    <a:pt x="55" y="34"/>
                    <a:pt x="45" y="49"/>
                    <a:pt x="45" y="73"/>
                  </a:cubicBezTo>
                  <a:cubicBezTo>
                    <a:pt x="45" y="96"/>
                    <a:pt x="55" y="110"/>
                    <a:pt x="73" y="110"/>
                  </a:cubicBezTo>
                  <a:cubicBezTo>
                    <a:pt x="92" y="110"/>
                    <a:pt x="101" y="96"/>
                    <a:pt x="101" y="72"/>
                  </a:cubicBezTo>
                  <a:cubicBezTo>
                    <a:pt x="101" y="50"/>
                    <a:pt x="91" y="34"/>
                    <a:pt x="73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DFE2267-F358-4E1D-93D8-01DADFF6B4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87888" y="5407025"/>
              <a:ext cx="495300" cy="446088"/>
            </a:xfrm>
            <a:custGeom>
              <a:avLst/>
              <a:gdLst>
                <a:gd name="T0" fmla="*/ 206 w 312"/>
                <a:gd name="T1" fmla="*/ 281 h 281"/>
                <a:gd name="T2" fmla="*/ 102 w 312"/>
                <a:gd name="T3" fmla="*/ 281 h 281"/>
                <a:gd name="T4" fmla="*/ 0 w 312"/>
                <a:gd name="T5" fmla="*/ 0 h 281"/>
                <a:gd name="T6" fmla="*/ 98 w 312"/>
                <a:gd name="T7" fmla="*/ 0 h 281"/>
                <a:gd name="T8" fmla="*/ 155 w 312"/>
                <a:gd name="T9" fmla="*/ 192 h 281"/>
                <a:gd name="T10" fmla="*/ 212 w 312"/>
                <a:gd name="T11" fmla="*/ 0 h 281"/>
                <a:gd name="T12" fmla="*/ 312 w 312"/>
                <a:gd name="T13" fmla="*/ 0 h 281"/>
                <a:gd name="T14" fmla="*/ 206 w 312"/>
                <a:gd name="T15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2" h="281">
                  <a:moveTo>
                    <a:pt x="206" y="281"/>
                  </a:moveTo>
                  <a:lnTo>
                    <a:pt x="102" y="281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55" y="192"/>
                  </a:lnTo>
                  <a:lnTo>
                    <a:pt x="212" y="0"/>
                  </a:lnTo>
                  <a:lnTo>
                    <a:pt x="312" y="0"/>
                  </a:lnTo>
                  <a:lnTo>
                    <a:pt x="206" y="2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7F894D5-3901-4307-9156-DEDB77F4822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16526" y="5184775"/>
              <a:ext cx="174625" cy="665163"/>
            </a:xfrm>
            <a:custGeom>
              <a:avLst/>
              <a:gdLst>
                <a:gd name="T0" fmla="*/ 27 w 54"/>
                <a:gd name="T1" fmla="*/ 48 h 203"/>
                <a:gd name="T2" fmla="*/ 0 w 54"/>
                <a:gd name="T3" fmla="*/ 24 h 203"/>
                <a:gd name="T4" fmla="*/ 27 w 54"/>
                <a:gd name="T5" fmla="*/ 0 h 203"/>
                <a:gd name="T6" fmla="*/ 54 w 54"/>
                <a:gd name="T7" fmla="*/ 24 h 203"/>
                <a:gd name="T8" fmla="*/ 27 w 54"/>
                <a:gd name="T9" fmla="*/ 48 h 203"/>
                <a:gd name="T10" fmla="*/ 5 w 54"/>
                <a:gd name="T11" fmla="*/ 203 h 203"/>
                <a:gd name="T12" fmla="*/ 5 w 54"/>
                <a:gd name="T13" fmla="*/ 70 h 203"/>
                <a:gd name="T14" fmla="*/ 49 w 54"/>
                <a:gd name="T15" fmla="*/ 64 h 203"/>
                <a:gd name="T16" fmla="*/ 49 w 54"/>
                <a:gd name="T17" fmla="*/ 203 h 203"/>
                <a:gd name="T18" fmla="*/ 5 w 54"/>
                <a:gd name="T19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203">
                  <a:moveTo>
                    <a:pt x="27" y="48"/>
                  </a:moveTo>
                  <a:cubicBezTo>
                    <a:pt x="11" y="48"/>
                    <a:pt x="0" y="40"/>
                    <a:pt x="0" y="24"/>
                  </a:cubicBezTo>
                  <a:cubicBezTo>
                    <a:pt x="0" y="9"/>
                    <a:pt x="11" y="0"/>
                    <a:pt x="27" y="0"/>
                  </a:cubicBezTo>
                  <a:cubicBezTo>
                    <a:pt x="44" y="0"/>
                    <a:pt x="54" y="9"/>
                    <a:pt x="54" y="24"/>
                  </a:cubicBezTo>
                  <a:cubicBezTo>
                    <a:pt x="54" y="40"/>
                    <a:pt x="44" y="48"/>
                    <a:pt x="27" y="48"/>
                  </a:cubicBezTo>
                  <a:close/>
                  <a:moveTo>
                    <a:pt x="5" y="203"/>
                  </a:moveTo>
                  <a:cubicBezTo>
                    <a:pt x="5" y="70"/>
                    <a:pt x="5" y="70"/>
                    <a:pt x="5" y="70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9" y="203"/>
                    <a:pt x="49" y="203"/>
                    <a:pt x="49" y="203"/>
                  </a:cubicBezTo>
                  <a:lnTo>
                    <a:pt x="5" y="2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1C61767-6DD9-454C-8DBE-987359D6E6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59413" y="5200650"/>
              <a:ext cx="457200" cy="661988"/>
            </a:xfrm>
            <a:custGeom>
              <a:avLst/>
              <a:gdLst>
                <a:gd name="T0" fmla="*/ 96 w 141"/>
                <a:gd name="T1" fmla="*/ 5 h 202"/>
                <a:gd name="T2" fmla="*/ 141 w 141"/>
                <a:gd name="T3" fmla="*/ 0 h 202"/>
                <a:gd name="T4" fmla="*/ 141 w 141"/>
                <a:gd name="T5" fmla="*/ 198 h 202"/>
                <a:gd name="T6" fmla="*/ 96 w 141"/>
                <a:gd name="T7" fmla="*/ 198 h 202"/>
                <a:gd name="T8" fmla="*/ 96 w 141"/>
                <a:gd name="T9" fmla="*/ 184 h 202"/>
                <a:gd name="T10" fmla="*/ 58 w 141"/>
                <a:gd name="T11" fmla="*/ 202 h 202"/>
                <a:gd name="T12" fmla="*/ 0 w 141"/>
                <a:gd name="T13" fmla="*/ 132 h 202"/>
                <a:gd name="T14" fmla="*/ 68 w 141"/>
                <a:gd name="T15" fmla="*/ 58 h 202"/>
                <a:gd name="T16" fmla="*/ 96 w 141"/>
                <a:gd name="T17" fmla="*/ 63 h 202"/>
                <a:gd name="T18" fmla="*/ 96 w 141"/>
                <a:gd name="T19" fmla="*/ 5 h 202"/>
                <a:gd name="T20" fmla="*/ 75 w 141"/>
                <a:gd name="T21" fmla="*/ 92 h 202"/>
                <a:gd name="T22" fmla="*/ 45 w 141"/>
                <a:gd name="T23" fmla="*/ 130 h 202"/>
                <a:gd name="T24" fmla="*/ 73 w 141"/>
                <a:gd name="T25" fmla="*/ 167 h 202"/>
                <a:gd name="T26" fmla="*/ 96 w 141"/>
                <a:gd name="T27" fmla="*/ 157 h 202"/>
                <a:gd name="T28" fmla="*/ 96 w 141"/>
                <a:gd name="T29" fmla="*/ 98 h 202"/>
                <a:gd name="T30" fmla="*/ 75 w 141"/>
                <a:gd name="T31" fmla="*/ 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202">
                  <a:moveTo>
                    <a:pt x="96" y="5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41" y="198"/>
                    <a:pt x="141" y="198"/>
                    <a:pt x="141" y="198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96" y="198"/>
                    <a:pt x="96" y="186"/>
                    <a:pt x="96" y="184"/>
                  </a:cubicBezTo>
                  <a:cubicBezTo>
                    <a:pt x="87" y="193"/>
                    <a:pt x="75" y="202"/>
                    <a:pt x="58" y="202"/>
                  </a:cubicBezTo>
                  <a:cubicBezTo>
                    <a:pt x="24" y="202"/>
                    <a:pt x="0" y="175"/>
                    <a:pt x="0" y="132"/>
                  </a:cubicBezTo>
                  <a:cubicBezTo>
                    <a:pt x="0" y="87"/>
                    <a:pt x="31" y="58"/>
                    <a:pt x="68" y="58"/>
                  </a:cubicBezTo>
                  <a:cubicBezTo>
                    <a:pt x="78" y="58"/>
                    <a:pt x="87" y="60"/>
                    <a:pt x="96" y="63"/>
                  </a:cubicBezTo>
                  <a:lnTo>
                    <a:pt x="96" y="5"/>
                  </a:lnTo>
                  <a:close/>
                  <a:moveTo>
                    <a:pt x="75" y="92"/>
                  </a:moveTo>
                  <a:cubicBezTo>
                    <a:pt x="56" y="92"/>
                    <a:pt x="45" y="107"/>
                    <a:pt x="45" y="130"/>
                  </a:cubicBezTo>
                  <a:cubicBezTo>
                    <a:pt x="45" y="153"/>
                    <a:pt x="56" y="167"/>
                    <a:pt x="73" y="167"/>
                  </a:cubicBezTo>
                  <a:cubicBezTo>
                    <a:pt x="83" y="167"/>
                    <a:pt x="90" y="163"/>
                    <a:pt x="96" y="157"/>
                  </a:cubicBezTo>
                  <a:cubicBezTo>
                    <a:pt x="96" y="158"/>
                    <a:pt x="96" y="98"/>
                    <a:pt x="96" y="98"/>
                  </a:cubicBezTo>
                  <a:cubicBezTo>
                    <a:pt x="91" y="94"/>
                    <a:pt x="83" y="92"/>
                    <a:pt x="75" y="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764E70B8-32D6-4630-A5B6-B650DE7D82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97576" y="5391150"/>
              <a:ext cx="430213" cy="471488"/>
            </a:xfrm>
            <a:custGeom>
              <a:avLst/>
              <a:gdLst>
                <a:gd name="T0" fmla="*/ 44 w 133"/>
                <a:gd name="T1" fmla="*/ 83 h 144"/>
                <a:gd name="T2" fmla="*/ 80 w 133"/>
                <a:gd name="T3" fmla="*/ 112 h 144"/>
                <a:gd name="T4" fmla="*/ 124 w 133"/>
                <a:gd name="T5" fmla="*/ 99 h 144"/>
                <a:gd name="T6" fmla="*/ 128 w 133"/>
                <a:gd name="T7" fmla="*/ 133 h 144"/>
                <a:gd name="T8" fmla="*/ 76 w 133"/>
                <a:gd name="T9" fmla="*/ 144 h 144"/>
                <a:gd name="T10" fmla="*/ 0 w 133"/>
                <a:gd name="T11" fmla="*/ 73 h 144"/>
                <a:gd name="T12" fmla="*/ 73 w 133"/>
                <a:gd name="T13" fmla="*/ 0 h 144"/>
                <a:gd name="T14" fmla="*/ 133 w 133"/>
                <a:gd name="T15" fmla="*/ 57 h 144"/>
                <a:gd name="T16" fmla="*/ 130 w 133"/>
                <a:gd name="T17" fmla="*/ 81 h 144"/>
                <a:gd name="T18" fmla="*/ 44 w 133"/>
                <a:gd name="T19" fmla="*/ 83 h 144"/>
                <a:gd name="T20" fmla="*/ 91 w 133"/>
                <a:gd name="T21" fmla="*/ 60 h 144"/>
                <a:gd name="T22" fmla="*/ 91 w 133"/>
                <a:gd name="T23" fmla="*/ 57 h 144"/>
                <a:gd name="T24" fmla="*/ 70 w 133"/>
                <a:gd name="T25" fmla="*/ 31 h 144"/>
                <a:gd name="T26" fmla="*/ 44 w 133"/>
                <a:gd name="T27" fmla="*/ 60 h 144"/>
                <a:gd name="T28" fmla="*/ 91 w 133"/>
                <a:gd name="T29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44">
                  <a:moveTo>
                    <a:pt x="44" y="83"/>
                  </a:moveTo>
                  <a:cubicBezTo>
                    <a:pt x="45" y="101"/>
                    <a:pt x="58" y="112"/>
                    <a:pt x="80" y="112"/>
                  </a:cubicBezTo>
                  <a:cubicBezTo>
                    <a:pt x="95" y="112"/>
                    <a:pt x="110" y="106"/>
                    <a:pt x="124" y="99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15" y="140"/>
                    <a:pt x="95" y="144"/>
                    <a:pt x="76" y="144"/>
                  </a:cubicBezTo>
                  <a:cubicBezTo>
                    <a:pt x="30" y="144"/>
                    <a:pt x="0" y="119"/>
                    <a:pt x="0" y="73"/>
                  </a:cubicBezTo>
                  <a:cubicBezTo>
                    <a:pt x="0" y="29"/>
                    <a:pt x="30" y="0"/>
                    <a:pt x="73" y="0"/>
                  </a:cubicBezTo>
                  <a:cubicBezTo>
                    <a:pt x="112" y="0"/>
                    <a:pt x="133" y="23"/>
                    <a:pt x="133" y="57"/>
                  </a:cubicBezTo>
                  <a:cubicBezTo>
                    <a:pt x="133" y="64"/>
                    <a:pt x="132" y="75"/>
                    <a:pt x="130" y="81"/>
                  </a:cubicBezTo>
                  <a:cubicBezTo>
                    <a:pt x="44" y="83"/>
                    <a:pt x="44" y="83"/>
                    <a:pt x="44" y="83"/>
                  </a:cubicBezTo>
                  <a:close/>
                  <a:moveTo>
                    <a:pt x="91" y="60"/>
                  </a:moveTo>
                  <a:cubicBezTo>
                    <a:pt x="91" y="59"/>
                    <a:pt x="91" y="58"/>
                    <a:pt x="91" y="57"/>
                  </a:cubicBezTo>
                  <a:cubicBezTo>
                    <a:pt x="91" y="41"/>
                    <a:pt x="84" y="31"/>
                    <a:pt x="70" y="31"/>
                  </a:cubicBezTo>
                  <a:cubicBezTo>
                    <a:pt x="55" y="31"/>
                    <a:pt x="46" y="45"/>
                    <a:pt x="44" y="60"/>
                  </a:cubicBezTo>
                  <a:lnTo>
                    <a:pt x="91" y="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0824FB17-4952-4488-AC3C-059AA2C2E3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73851" y="5184775"/>
              <a:ext cx="366713" cy="665163"/>
            </a:xfrm>
            <a:custGeom>
              <a:avLst/>
              <a:gdLst>
                <a:gd name="T0" fmla="*/ 105 w 113"/>
                <a:gd name="T1" fmla="*/ 44 h 203"/>
                <a:gd name="T2" fmla="*/ 82 w 113"/>
                <a:gd name="T3" fmla="*/ 39 h 203"/>
                <a:gd name="T4" fmla="*/ 66 w 113"/>
                <a:gd name="T5" fmla="*/ 59 h 203"/>
                <a:gd name="T6" fmla="*/ 66 w 113"/>
                <a:gd name="T7" fmla="*/ 69 h 203"/>
                <a:gd name="T8" fmla="*/ 104 w 113"/>
                <a:gd name="T9" fmla="*/ 69 h 203"/>
                <a:gd name="T10" fmla="*/ 103 w 113"/>
                <a:gd name="T11" fmla="*/ 105 h 203"/>
                <a:gd name="T12" fmla="*/ 68 w 113"/>
                <a:gd name="T13" fmla="*/ 105 h 203"/>
                <a:gd name="T14" fmla="*/ 68 w 113"/>
                <a:gd name="T15" fmla="*/ 203 h 203"/>
                <a:gd name="T16" fmla="*/ 23 w 113"/>
                <a:gd name="T17" fmla="*/ 203 h 203"/>
                <a:gd name="T18" fmla="*/ 23 w 113"/>
                <a:gd name="T19" fmla="*/ 105 h 203"/>
                <a:gd name="T20" fmla="*/ 0 w 113"/>
                <a:gd name="T21" fmla="*/ 103 h 203"/>
                <a:gd name="T22" fmla="*/ 1 w 113"/>
                <a:gd name="T23" fmla="*/ 75 h 203"/>
                <a:gd name="T24" fmla="*/ 23 w 113"/>
                <a:gd name="T25" fmla="*/ 68 h 203"/>
                <a:gd name="T26" fmla="*/ 23 w 113"/>
                <a:gd name="T27" fmla="*/ 56 h 203"/>
                <a:gd name="T28" fmla="*/ 77 w 113"/>
                <a:gd name="T29" fmla="*/ 0 h 203"/>
                <a:gd name="T30" fmla="*/ 113 w 113"/>
                <a:gd name="T31" fmla="*/ 7 h 203"/>
                <a:gd name="T32" fmla="*/ 105 w 113"/>
                <a:gd name="T33" fmla="*/ 4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203">
                  <a:moveTo>
                    <a:pt x="105" y="44"/>
                  </a:moveTo>
                  <a:cubicBezTo>
                    <a:pt x="98" y="41"/>
                    <a:pt x="91" y="39"/>
                    <a:pt x="82" y="39"/>
                  </a:cubicBezTo>
                  <a:cubicBezTo>
                    <a:pt x="70" y="39"/>
                    <a:pt x="66" y="45"/>
                    <a:pt x="66" y="5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03" y="105"/>
                    <a:pt x="103" y="105"/>
                    <a:pt x="103" y="105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8" y="203"/>
                    <a:pt x="68" y="203"/>
                    <a:pt x="68" y="203"/>
                  </a:cubicBezTo>
                  <a:cubicBezTo>
                    <a:pt x="23" y="203"/>
                    <a:pt x="23" y="203"/>
                    <a:pt x="23" y="203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5" y="17"/>
                    <a:pt x="42" y="0"/>
                    <a:pt x="77" y="0"/>
                  </a:cubicBezTo>
                  <a:cubicBezTo>
                    <a:pt x="93" y="0"/>
                    <a:pt x="106" y="4"/>
                    <a:pt x="113" y="7"/>
                  </a:cubicBezTo>
                  <a:cubicBezTo>
                    <a:pt x="113" y="7"/>
                    <a:pt x="105" y="44"/>
                    <a:pt x="105" y="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7E5F706-A708-4542-A6FA-53F8FD922C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77076" y="5391150"/>
              <a:ext cx="323850" cy="458788"/>
            </a:xfrm>
            <a:custGeom>
              <a:avLst/>
              <a:gdLst>
                <a:gd name="T0" fmla="*/ 45 w 100"/>
                <a:gd name="T1" fmla="*/ 140 h 140"/>
                <a:gd name="T2" fmla="*/ 0 w 100"/>
                <a:gd name="T3" fmla="*/ 140 h 140"/>
                <a:gd name="T4" fmla="*/ 0 w 100"/>
                <a:gd name="T5" fmla="*/ 7 h 140"/>
                <a:gd name="T6" fmla="*/ 45 w 100"/>
                <a:gd name="T7" fmla="*/ 1 h 140"/>
                <a:gd name="T8" fmla="*/ 45 w 100"/>
                <a:gd name="T9" fmla="*/ 21 h 140"/>
                <a:gd name="T10" fmla="*/ 78 w 100"/>
                <a:gd name="T11" fmla="*/ 0 h 140"/>
                <a:gd name="T12" fmla="*/ 100 w 100"/>
                <a:gd name="T13" fmla="*/ 6 h 140"/>
                <a:gd name="T14" fmla="*/ 91 w 100"/>
                <a:gd name="T15" fmla="*/ 45 h 140"/>
                <a:gd name="T16" fmla="*/ 74 w 100"/>
                <a:gd name="T17" fmla="*/ 41 h 140"/>
                <a:gd name="T18" fmla="*/ 45 w 100"/>
                <a:gd name="T19" fmla="*/ 61 h 140"/>
                <a:gd name="T20" fmla="*/ 45 w 100"/>
                <a:gd name="T21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140">
                  <a:moveTo>
                    <a:pt x="45" y="14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53" y="7"/>
                    <a:pt x="64" y="0"/>
                    <a:pt x="78" y="0"/>
                  </a:cubicBezTo>
                  <a:cubicBezTo>
                    <a:pt x="85" y="0"/>
                    <a:pt x="93" y="2"/>
                    <a:pt x="100" y="6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86" y="43"/>
                    <a:pt x="80" y="41"/>
                    <a:pt x="74" y="41"/>
                  </a:cubicBezTo>
                  <a:cubicBezTo>
                    <a:pt x="63" y="41"/>
                    <a:pt x="53" y="47"/>
                    <a:pt x="45" y="61"/>
                  </a:cubicBezTo>
                  <a:lnTo>
                    <a:pt x="45" y="1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E3C05A5E-20D6-421D-809F-835A768BF9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23151" y="5391150"/>
              <a:ext cx="430213" cy="471488"/>
            </a:xfrm>
            <a:custGeom>
              <a:avLst/>
              <a:gdLst>
                <a:gd name="T0" fmla="*/ 44 w 133"/>
                <a:gd name="T1" fmla="*/ 83 h 144"/>
                <a:gd name="T2" fmla="*/ 80 w 133"/>
                <a:gd name="T3" fmla="*/ 112 h 144"/>
                <a:gd name="T4" fmla="*/ 124 w 133"/>
                <a:gd name="T5" fmla="*/ 99 h 144"/>
                <a:gd name="T6" fmla="*/ 129 w 133"/>
                <a:gd name="T7" fmla="*/ 133 h 144"/>
                <a:gd name="T8" fmla="*/ 76 w 133"/>
                <a:gd name="T9" fmla="*/ 144 h 144"/>
                <a:gd name="T10" fmla="*/ 0 w 133"/>
                <a:gd name="T11" fmla="*/ 73 h 144"/>
                <a:gd name="T12" fmla="*/ 74 w 133"/>
                <a:gd name="T13" fmla="*/ 0 h 144"/>
                <a:gd name="T14" fmla="*/ 133 w 133"/>
                <a:gd name="T15" fmla="*/ 57 h 144"/>
                <a:gd name="T16" fmla="*/ 130 w 133"/>
                <a:gd name="T17" fmla="*/ 81 h 144"/>
                <a:gd name="T18" fmla="*/ 44 w 133"/>
                <a:gd name="T19" fmla="*/ 83 h 144"/>
                <a:gd name="T20" fmla="*/ 91 w 133"/>
                <a:gd name="T21" fmla="*/ 60 h 144"/>
                <a:gd name="T22" fmla="*/ 91 w 133"/>
                <a:gd name="T23" fmla="*/ 57 h 144"/>
                <a:gd name="T24" fmla="*/ 71 w 133"/>
                <a:gd name="T25" fmla="*/ 31 h 144"/>
                <a:gd name="T26" fmla="*/ 44 w 133"/>
                <a:gd name="T27" fmla="*/ 60 h 144"/>
                <a:gd name="T28" fmla="*/ 91 w 133"/>
                <a:gd name="T29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44">
                  <a:moveTo>
                    <a:pt x="44" y="83"/>
                  </a:moveTo>
                  <a:cubicBezTo>
                    <a:pt x="46" y="101"/>
                    <a:pt x="58" y="112"/>
                    <a:pt x="80" y="112"/>
                  </a:cubicBezTo>
                  <a:cubicBezTo>
                    <a:pt x="95" y="112"/>
                    <a:pt x="111" y="106"/>
                    <a:pt x="124" y="99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15" y="140"/>
                    <a:pt x="96" y="144"/>
                    <a:pt x="76" y="144"/>
                  </a:cubicBezTo>
                  <a:cubicBezTo>
                    <a:pt x="30" y="144"/>
                    <a:pt x="0" y="119"/>
                    <a:pt x="0" y="73"/>
                  </a:cubicBezTo>
                  <a:cubicBezTo>
                    <a:pt x="0" y="29"/>
                    <a:pt x="30" y="0"/>
                    <a:pt x="74" y="0"/>
                  </a:cubicBezTo>
                  <a:cubicBezTo>
                    <a:pt x="112" y="0"/>
                    <a:pt x="133" y="23"/>
                    <a:pt x="133" y="57"/>
                  </a:cubicBezTo>
                  <a:cubicBezTo>
                    <a:pt x="133" y="64"/>
                    <a:pt x="132" y="75"/>
                    <a:pt x="130" y="81"/>
                  </a:cubicBezTo>
                  <a:cubicBezTo>
                    <a:pt x="44" y="83"/>
                    <a:pt x="44" y="83"/>
                    <a:pt x="44" y="83"/>
                  </a:cubicBezTo>
                  <a:close/>
                  <a:moveTo>
                    <a:pt x="91" y="60"/>
                  </a:moveTo>
                  <a:cubicBezTo>
                    <a:pt x="91" y="59"/>
                    <a:pt x="91" y="58"/>
                    <a:pt x="91" y="57"/>
                  </a:cubicBezTo>
                  <a:cubicBezTo>
                    <a:pt x="91" y="41"/>
                    <a:pt x="85" y="31"/>
                    <a:pt x="71" y="31"/>
                  </a:cubicBezTo>
                  <a:cubicBezTo>
                    <a:pt x="55" y="31"/>
                    <a:pt x="46" y="45"/>
                    <a:pt x="44" y="60"/>
                  </a:cubicBezTo>
                  <a:lnTo>
                    <a:pt x="91" y="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436E0932-CCC2-47C6-B1AC-8B16AF80D1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12101" y="5391150"/>
              <a:ext cx="431800" cy="471488"/>
            </a:xfrm>
            <a:custGeom>
              <a:avLst/>
              <a:gdLst>
                <a:gd name="T0" fmla="*/ 44 w 133"/>
                <a:gd name="T1" fmla="*/ 83 h 144"/>
                <a:gd name="T2" fmla="*/ 80 w 133"/>
                <a:gd name="T3" fmla="*/ 112 h 144"/>
                <a:gd name="T4" fmla="*/ 125 w 133"/>
                <a:gd name="T5" fmla="*/ 99 h 144"/>
                <a:gd name="T6" fmla="*/ 129 w 133"/>
                <a:gd name="T7" fmla="*/ 133 h 144"/>
                <a:gd name="T8" fmla="*/ 76 w 133"/>
                <a:gd name="T9" fmla="*/ 144 h 144"/>
                <a:gd name="T10" fmla="*/ 0 w 133"/>
                <a:gd name="T11" fmla="*/ 73 h 144"/>
                <a:gd name="T12" fmla="*/ 74 w 133"/>
                <a:gd name="T13" fmla="*/ 0 h 144"/>
                <a:gd name="T14" fmla="*/ 133 w 133"/>
                <a:gd name="T15" fmla="*/ 57 h 144"/>
                <a:gd name="T16" fmla="*/ 131 w 133"/>
                <a:gd name="T17" fmla="*/ 81 h 144"/>
                <a:gd name="T18" fmla="*/ 44 w 133"/>
                <a:gd name="T19" fmla="*/ 83 h 144"/>
                <a:gd name="T20" fmla="*/ 92 w 133"/>
                <a:gd name="T21" fmla="*/ 60 h 144"/>
                <a:gd name="T22" fmla="*/ 92 w 133"/>
                <a:gd name="T23" fmla="*/ 57 h 144"/>
                <a:gd name="T24" fmla="*/ 71 w 133"/>
                <a:gd name="T25" fmla="*/ 31 h 144"/>
                <a:gd name="T26" fmla="*/ 45 w 133"/>
                <a:gd name="T27" fmla="*/ 60 h 144"/>
                <a:gd name="T28" fmla="*/ 92 w 133"/>
                <a:gd name="T29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44">
                  <a:moveTo>
                    <a:pt x="44" y="83"/>
                  </a:moveTo>
                  <a:cubicBezTo>
                    <a:pt x="46" y="101"/>
                    <a:pt x="58" y="112"/>
                    <a:pt x="80" y="112"/>
                  </a:cubicBezTo>
                  <a:cubicBezTo>
                    <a:pt x="95" y="112"/>
                    <a:pt x="111" y="106"/>
                    <a:pt x="125" y="99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15" y="140"/>
                    <a:pt x="96" y="144"/>
                    <a:pt x="76" y="144"/>
                  </a:cubicBezTo>
                  <a:cubicBezTo>
                    <a:pt x="30" y="144"/>
                    <a:pt x="0" y="119"/>
                    <a:pt x="0" y="73"/>
                  </a:cubicBezTo>
                  <a:cubicBezTo>
                    <a:pt x="0" y="29"/>
                    <a:pt x="31" y="0"/>
                    <a:pt x="74" y="0"/>
                  </a:cubicBezTo>
                  <a:cubicBezTo>
                    <a:pt x="112" y="0"/>
                    <a:pt x="133" y="23"/>
                    <a:pt x="133" y="57"/>
                  </a:cubicBezTo>
                  <a:cubicBezTo>
                    <a:pt x="133" y="64"/>
                    <a:pt x="132" y="75"/>
                    <a:pt x="131" y="81"/>
                  </a:cubicBezTo>
                  <a:cubicBezTo>
                    <a:pt x="44" y="83"/>
                    <a:pt x="44" y="83"/>
                    <a:pt x="44" y="83"/>
                  </a:cubicBezTo>
                  <a:close/>
                  <a:moveTo>
                    <a:pt x="92" y="60"/>
                  </a:moveTo>
                  <a:cubicBezTo>
                    <a:pt x="92" y="59"/>
                    <a:pt x="92" y="58"/>
                    <a:pt x="92" y="57"/>
                  </a:cubicBezTo>
                  <a:cubicBezTo>
                    <a:pt x="92" y="41"/>
                    <a:pt x="85" y="31"/>
                    <a:pt x="71" y="31"/>
                  </a:cubicBezTo>
                  <a:cubicBezTo>
                    <a:pt x="55" y="31"/>
                    <a:pt x="46" y="45"/>
                    <a:pt x="45" y="60"/>
                  </a:cubicBezTo>
                  <a:lnTo>
                    <a:pt x="92" y="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03C5B041-1850-4BC6-83AF-3D140C2E19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05813" y="5200650"/>
              <a:ext cx="455613" cy="661988"/>
            </a:xfrm>
            <a:custGeom>
              <a:avLst/>
              <a:gdLst>
                <a:gd name="T0" fmla="*/ 96 w 141"/>
                <a:gd name="T1" fmla="*/ 5 h 202"/>
                <a:gd name="T2" fmla="*/ 141 w 141"/>
                <a:gd name="T3" fmla="*/ 0 h 202"/>
                <a:gd name="T4" fmla="*/ 141 w 141"/>
                <a:gd name="T5" fmla="*/ 198 h 202"/>
                <a:gd name="T6" fmla="*/ 96 w 141"/>
                <a:gd name="T7" fmla="*/ 198 h 202"/>
                <a:gd name="T8" fmla="*/ 96 w 141"/>
                <a:gd name="T9" fmla="*/ 184 h 202"/>
                <a:gd name="T10" fmla="*/ 58 w 141"/>
                <a:gd name="T11" fmla="*/ 202 h 202"/>
                <a:gd name="T12" fmla="*/ 0 w 141"/>
                <a:gd name="T13" fmla="*/ 132 h 202"/>
                <a:gd name="T14" fmla="*/ 68 w 141"/>
                <a:gd name="T15" fmla="*/ 58 h 202"/>
                <a:gd name="T16" fmla="*/ 96 w 141"/>
                <a:gd name="T17" fmla="*/ 63 h 202"/>
                <a:gd name="T18" fmla="*/ 96 w 141"/>
                <a:gd name="T19" fmla="*/ 5 h 202"/>
                <a:gd name="T20" fmla="*/ 75 w 141"/>
                <a:gd name="T21" fmla="*/ 92 h 202"/>
                <a:gd name="T22" fmla="*/ 45 w 141"/>
                <a:gd name="T23" fmla="*/ 130 h 202"/>
                <a:gd name="T24" fmla="*/ 73 w 141"/>
                <a:gd name="T25" fmla="*/ 167 h 202"/>
                <a:gd name="T26" fmla="*/ 96 w 141"/>
                <a:gd name="T27" fmla="*/ 157 h 202"/>
                <a:gd name="T28" fmla="*/ 96 w 141"/>
                <a:gd name="T29" fmla="*/ 98 h 202"/>
                <a:gd name="T30" fmla="*/ 75 w 141"/>
                <a:gd name="T31" fmla="*/ 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202">
                  <a:moveTo>
                    <a:pt x="96" y="5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41" y="198"/>
                    <a:pt x="141" y="198"/>
                    <a:pt x="141" y="198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96" y="198"/>
                    <a:pt x="96" y="186"/>
                    <a:pt x="96" y="184"/>
                  </a:cubicBezTo>
                  <a:cubicBezTo>
                    <a:pt x="87" y="193"/>
                    <a:pt x="75" y="202"/>
                    <a:pt x="58" y="202"/>
                  </a:cubicBezTo>
                  <a:cubicBezTo>
                    <a:pt x="24" y="202"/>
                    <a:pt x="0" y="175"/>
                    <a:pt x="0" y="132"/>
                  </a:cubicBezTo>
                  <a:cubicBezTo>
                    <a:pt x="0" y="87"/>
                    <a:pt x="31" y="58"/>
                    <a:pt x="68" y="58"/>
                  </a:cubicBezTo>
                  <a:cubicBezTo>
                    <a:pt x="78" y="58"/>
                    <a:pt x="87" y="60"/>
                    <a:pt x="96" y="63"/>
                  </a:cubicBezTo>
                  <a:lnTo>
                    <a:pt x="96" y="5"/>
                  </a:lnTo>
                  <a:close/>
                  <a:moveTo>
                    <a:pt x="75" y="92"/>
                  </a:moveTo>
                  <a:cubicBezTo>
                    <a:pt x="56" y="92"/>
                    <a:pt x="45" y="107"/>
                    <a:pt x="45" y="130"/>
                  </a:cubicBezTo>
                  <a:cubicBezTo>
                    <a:pt x="45" y="153"/>
                    <a:pt x="56" y="167"/>
                    <a:pt x="73" y="167"/>
                  </a:cubicBezTo>
                  <a:cubicBezTo>
                    <a:pt x="83" y="167"/>
                    <a:pt x="90" y="163"/>
                    <a:pt x="96" y="157"/>
                  </a:cubicBezTo>
                  <a:cubicBezTo>
                    <a:pt x="96" y="158"/>
                    <a:pt x="96" y="98"/>
                    <a:pt x="96" y="98"/>
                  </a:cubicBezTo>
                  <a:cubicBezTo>
                    <a:pt x="91" y="94"/>
                    <a:pt x="84" y="92"/>
                    <a:pt x="75" y="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8BD9D343-E01F-4087-B55C-B5B2952580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42388" y="5391150"/>
              <a:ext cx="474663" cy="476250"/>
            </a:xfrm>
            <a:custGeom>
              <a:avLst/>
              <a:gdLst>
                <a:gd name="T0" fmla="*/ 72 w 146"/>
                <a:gd name="T1" fmla="*/ 145 h 145"/>
                <a:gd name="T2" fmla="*/ 0 w 146"/>
                <a:gd name="T3" fmla="*/ 73 h 145"/>
                <a:gd name="T4" fmla="*/ 74 w 146"/>
                <a:gd name="T5" fmla="*/ 0 h 145"/>
                <a:gd name="T6" fmla="*/ 146 w 146"/>
                <a:gd name="T7" fmla="*/ 72 h 145"/>
                <a:gd name="T8" fmla="*/ 72 w 146"/>
                <a:gd name="T9" fmla="*/ 145 h 145"/>
                <a:gd name="T10" fmla="*/ 73 w 146"/>
                <a:gd name="T11" fmla="*/ 34 h 145"/>
                <a:gd name="T12" fmla="*/ 45 w 146"/>
                <a:gd name="T13" fmla="*/ 73 h 145"/>
                <a:gd name="T14" fmla="*/ 73 w 146"/>
                <a:gd name="T15" fmla="*/ 110 h 145"/>
                <a:gd name="T16" fmla="*/ 101 w 146"/>
                <a:gd name="T17" fmla="*/ 72 h 145"/>
                <a:gd name="T18" fmla="*/ 73 w 146"/>
                <a:gd name="T19" fmla="*/ 3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5">
                  <a:moveTo>
                    <a:pt x="72" y="145"/>
                  </a:moveTo>
                  <a:cubicBezTo>
                    <a:pt x="31" y="145"/>
                    <a:pt x="0" y="119"/>
                    <a:pt x="0" y="73"/>
                  </a:cubicBezTo>
                  <a:cubicBezTo>
                    <a:pt x="0" y="27"/>
                    <a:pt x="33" y="0"/>
                    <a:pt x="74" y="0"/>
                  </a:cubicBezTo>
                  <a:cubicBezTo>
                    <a:pt x="115" y="0"/>
                    <a:pt x="146" y="26"/>
                    <a:pt x="146" y="72"/>
                  </a:cubicBezTo>
                  <a:cubicBezTo>
                    <a:pt x="146" y="118"/>
                    <a:pt x="113" y="145"/>
                    <a:pt x="72" y="145"/>
                  </a:cubicBezTo>
                  <a:close/>
                  <a:moveTo>
                    <a:pt x="73" y="34"/>
                  </a:moveTo>
                  <a:cubicBezTo>
                    <a:pt x="54" y="34"/>
                    <a:pt x="45" y="49"/>
                    <a:pt x="45" y="73"/>
                  </a:cubicBezTo>
                  <a:cubicBezTo>
                    <a:pt x="45" y="96"/>
                    <a:pt x="55" y="110"/>
                    <a:pt x="73" y="110"/>
                  </a:cubicBezTo>
                  <a:cubicBezTo>
                    <a:pt x="91" y="110"/>
                    <a:pt x="101" y="96"/>
                    <a:pt x="101" y="72"/>
                  </a:cubicBezTo>
                  <a:cubicBezTo>
                    <a:pt x="101" y="50"/>
                    <a:pt x="91" y="34"/>
                    <a:pt x="73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069DEB73-1B02-4F04-84C4-B81AE887F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98013" y="5391150"/>
              <a:ext cx="695325" cy="458788"/>
            </a:xfrm>
            <a:custGeom>
              <a:avLst/>
              <a:gdLst>
                <a:gd name="T0" fmla="*/ 170 w 215"/>
                <a:gd name="T1" fmla="*/ 140 h 140"/>
                <a:gd name="T2" fmla="*/ 170 w 215"/>
                <a:gd name="T3" fmla="*/ 60 h 140"/>
                <a:gd name="T4" fmla="*/ 152 w 215"/>
                <a:gd name="T5" fmla="*/ 38 h 140"/>
                <a:gd name="T6" fmla="*/ 130 w 215"/>
                <a:gd name="T7" fmla="*/ 47 h 140"/>
                <a:gd name="T8" fmla="*/ 130 w 215"/>
                <a:gd name="T9" fmla="*/ 55 h 140"/>
                <a:gd name="T10" fmla="*/ 130 w 215"/>
                <a:gd name="T11" fmla="*/ 140 h 140"/>
                <a:gd name="T12" fmla="*/ 85 w 215"/>
                <a:gd name="T13" fmla="*/ 140 h 140"/>
                <a:gd name="T14" fmla="*/ 85 w 215"/>
                <a:gd name="T15" fmla="*/ 60 h 140"/>
                <a:gd name="T16" fmla="*/ 66 w 215"/>
                <a:gd name="T17" fmla="*/ 38 h 140"/>
                <a:gd name="T18" fmla="*/ 44 w 215"/>
                <a:gd name="T19" fmla="*/ 47 h 140"/>
                <a:gd name="T20" fmla="*/ 44 w 215"/>
                <a:gd name="T21" fmla="*/ 140 h 140"/>
                <a:gd name="T22" fmla="*/ 0 w 215"/>
                <a:gd name="T23" fmla="*/ 140 h 140"/>
                <a:gd name="T24" fmla="*/ 0 w 215"/>
                <a:gd name="T25" fmla="*/ 7 h 140"/>
                <a:gd name="T26" fmla="*/ 44 w 215"/>
                <a:gd name="T27" fmla="*/ 1 h 140"/>
                <a:gd name="T28" fmla="*/ 44 w 215"/>
                <a:gd name="T29" fmla="*/ 20 h 140"/>
                <a:gd name="T30" fmla="*/ 88 w 215"/>
                <a:gd name="T31" fmla="*/ 0 h 140"/>
                <a:gd name="T32" fmla="*/ 126 w 215"/>
                <a:gd name="T33" fmla="*/ 24 h 140"/>
                <a:gd name="T34" fmla="*/ 173 w 215"/>
                <a:gd name="T35" fmla="*/ 0 h 140"/>
                <a:gd name="T36" fmla="*/ 215 w 215"/>
                <a:gd name="T37" fmla="*/ 47 h 140"/>
                <a:gd name="T38" fmla="*/ 215 w 215"/>
                <a:gd name="T39" fmla="*/ 140 h 140"/>
                <a:gd name="T40" fmla="*/ 170 w 215"/>
                <a:gd name="T41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5" h="140">
                  <a:moveTo>
                    <a:pt x="170" y="140"/>
                  </a:moveTo>
                  <a:cubicBezTo>
                    <a:pt x="170" y="60"/>
                    <a:pt x="170" y="60"/>
                    <a:pt x="170" y="60"/>
                  </a:cubicBezTo>
                  <a:cubicBezTo>
                    <a:pt x="170" y="44"/>
                    <a:pt x="163" y="38"/>
                    <a:pt x="152" y="38"/>
                  </a:cubicBezTo>
                  <a:cubicBezTo>
                    <a:pt x="143" y="38"/>
                    <a:pt x="135" y="43"/>
                    <a:pt x="130" y="47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44"/>
                    <a:pt x="78" y="38"/>
                    <a:pt x="66" y="38"/>
                  </a:cubicBezTo>
                  <a:cubicBezTo>
                    <a:pt x="57" y="38"/>
                    <a:pt x="50" y="42"/>
                    <a:pt x="44" y="47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20"/>
                    <a:pt x="44" y="20"/>
                  </a:cubicBezTo>
                  <a:cubicBezTo>
                    <a:pt x="56" y="8"/>
                    <a:pt x="70" y="0"/>
                    <a:pt x="88" y="0"/>
                  </a:cubicBezTo>
                  <a:cubicBezTo>
                    <a:pt x="105" y="0"/>
                    <a:pt x="120" y="9"/>
                    <a:pt x="126" y="24"/>
                  </a:cubicBezTo>
                  <a:cubicBezTo>
                    <a:pt x="139" y="10"/>
                    <a:pt x="155" y="0"/>
                    <a:pt x="173" y="0"/>
                  </a:cubicBezTo>
                  <a:cubicBezTo>
                    <a:pt x="199" y="0"/>
                    <a:pt x="215" y="18"/>
                    <a:pt x="215" y="47"/>
                  </a:cubicBezTo>
                  <a:cubicBezTo>
                    <a:pt x="215" y="140"/>
                    <a:pt x="215" y="140"/>
                    <a:pt x="215" y="140"/>
                  </a:cubicBezTo>
                  <a:lnTo>
                    <a:pt x="170" y="1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81BB6C05-A728-4981-AE1F-B7E58DDC2A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88588" y="5692775"/>
              <a:ext cx="177800" cy="174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8596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- Dark Bkgd - Logo &amp; Sub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12">
            <a:extLst>
              <a:ext uri="{FF2B5EF4-FFF2-40B4-BE49-F238E27FC236}">
                <a16:creationId xmlns:a16="http://schemas.microsoft.com/office/drawing/2014/main" id="{611D83C3-FB0B-4117-B0CE-5DD176DDA3C6}"/>
              </a:ext>
            </a:extLst>
          </p:cNvPr>
          <p:cNvSpPr txBox="1"/>
          <p:nvPr userDrawn="1"/>
        </p:nvSpPr>
        <p:spPr>
          <a:xfrm>
            <a:off x="9296400" y="6597352"/>
            <a:ext cx="2752479" cy="123111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marL="0" marR="0" indent="0" algn="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dirty="0">
                <a:solidFill>
                  <a:schemeClr val="bg1"/>
                </a:solidFill>
                <a:latin typeface="+mn-lt"/>
                <a:ea typeface="HGPGothicE" charset="-128"/>
                <a:cs typeface="Meiryo UI" pitchFamily="50" charset="-128"/>
              </a:rPr>
              <a:t>© 2022 MV Transportation, Inc. All rights reserved.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C874FA6-7340-4B6B-B180-D569250A0701}"/>
              </a:ext>
            </a:extLst>
          </p:cNvPr>
          <p:cNvGrpSpPr/>
          <p:nvPr userDrawn="1"/>
        </p:nvGrpSpPr>
        <p:grpSpPr>
          <a:xfrm>
            <a:off x="3471251" y="1595636"/>
            <a:ext cx="5254877" cy="3664620"/>
            <a:chOff x="3490915" y="1198923"/>
            <a:chExt cx="5254877" cy="3664620"/>
          </a:xfrm>
          <a:solidFill>
            <a:schemeClr val="bg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BE3D56F4-515E-4119-994A-18E3C95A1C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90915" y="1198923"/>
              <a:ext cx="5254877" cy="2534878"/>
            </a:xfrm>
            <a:custGeom>
              <a:avLst/>
              <a:gdLst>
                <a:gd name="T0" fmla="*/ 711 w 1946"/>
                <a:gd name="T1" fmla="*/ 0 h 936"/>
                <a:gd name="T2" fmla="*/ 21 w 1946"/>
                <a:gd name="T3" fmla="*/ 218 h 936"/>
                <a:gd name="T4" fmla="*/ 0 w 1946"/>
                <a:gd name="T5" fmla="*/ 309 h 936"/>
                <a:gd name="T6" fmla="*/ 0 w 1946"/>
                <a:gd name="T7" fmla="*/ 310 h 936"/>
                <a:gd name="T8" fmla="*/ 458 w 1946"/>
                <a:gd name="T9" fmla="*/ 691 h 936"/>
                <a:gd name="T10" fmla="*/ 503 w 1946"/>
                <a:gd name="T11" fmla="*/ 341 h 936"/>
                <a:gd name="T12" fmla="*/ 560 w 1946"/>
                <a:gd name="T13" fmla="*/ 691 h 936"/>
                <a:gd name="T14" fmla="*/ 739 w 1946"/>
                <a:gd name="T15" fmla="*/ 691 h 936"/>
                <a:gd name="T16" fmla="*/ 922 w 1946"/>
                <a:gd name="T17" fmla="*/ 348 h 936"/>
                <a:gd name="T18" fmla="*/ 855 w 1946"/>
                <a:gd name="T19" fmla="*/ 688 h 936"/>
                <a:gd name="T20" fmla="*/ 1017 w 1946"/>
                <a:gd name="T21" fmla="*/ 661 h 936"/>
                <a:gd name="T22" fmla="*/ 1091 w 1946"/>
                <a:gd name="T23" fmla="*/ 290 h 936"/>
                <a:gd name="T24" fmla="*/ 1172 w 1946"/>
                <a:gd name="T25" fmla="*/ 739 h 936"/>
                <a:gd name="T26" fmla="*/ 1344 w 1946"/>
                <a:gd name="T27" fmla="*/ 735 h 936"/>
                <a:gd name="T28" fmla="*/ 1580 w 1946"/>
                <a:gd name="T29" fmla="*/ 313 h 936"/>
                <a:gd name="T30" fmla="*/ 1756 w 1946"/>
                <a:gd name="T31" fmla="*/ 606 h 936"/>
                <a:gd name="T32" fmla="*/ 993 w 1946"/>
                <a:gd name="T33" fmla="*/ 759 h 936"/>
                <a:gd name="T34" fmla="*/ 1017 w 1946"/>
                <a:gd name="T35" fmla="*/ 681 h 936"/>
                <a:gd name="T36" fmla="*/ 760 w 1946"/>
                <a:gd name="T37" fmla="*/ 729 h 936"/>
                <a:gd name="T38" fmla="*/ 968 w 1946"/>
                <a:gd name="T39" fmla="*/ 902 h 936"/>
                <a:gd name="T40" fmla="*/ 982 w 1946"/>
                <a:gd name="T41" fmla="*/ 824 h 936"/>
                <a:gd name="T42" fmla="*/ 1946 w 1946"/>
                <a:gd name="T43" fmla="*/ 599 h 936"/>
                <a:gd name="T44" fmla="*/ 1946 w 1946"/>
                <a:gd name="T45" fmla="*/ 599 h 936"/>
                <a:gd name="T46" fmla="*/ 1946 w 1946"/>
                <a:gd name="T47" fmla="*/ 561 h 936"/>
                <a:gd name="T48" fmla="*/ 1608 w 1946"/>
                <a:gd name="T49" fmla="*/ 232 h 936"/>
                <a:gd name="T50" fmla="*/ 1461 w 1946"/>
                <a:gd name="T51" fmla="*/ 235 h 936"/>
                <a:gd name="T52" fmla="*/ 1288 w 1946"/>
                <a:gd name="T53" fmla="*/ 538 h 936"/>
                <a:gd name="T54" fmla="*/ 1211 w 1946"/>
                <a:gd name="T55" fmla="*/ 167 h 936"/>
                <a:gd name="T56" fmla="*/ 883 w 1946"/>
                <a:gd name="T57" fmla="*/ 164 h 936"/>
                <a:gd name="T58" fmla="*/ 672 w 1946"/>
                <a:gd name="T59" fmla="*/ 521 h 936"/>
                <a:gd name="T60" fmla="*/ 595 w 1946"/>
                <a:gd name="T61" fmla="*/ 160 h 936"/>
                <a:gd name="T62" fmla="*/ 398 w 1946"/>
                <a:gd name="T63" fmla="*/ 164 h 936"/>
                <a:gd name="T64" fmla="*/ 352 w 1946"/>
                <a:gd name="T65" fmla="*/ 480 h 936"/>
                <a:gd name="T66" fmla="*/ 207 w 1946"/>
                <a:gd name="T67" fmla="*/ 270 h 936"/>
                <a:gd name="T68" fmla="*/ 760 w 1946"/>
                <a:gd name="T69" fmla="*/ 72 h 936"/>
                <a:gd name="T70" fmla="*/ 1281 w 1946"/>
                <a:gd name="T71" fmla="*/ 150 h 936"/>
                <a:gd name="T72" fmla="*/ 1239 w 1946"/>
                <a:gd name="T73" fmla="*/ 215 h 936"/>
                <a:gd name="T74" fmla="*/ 1517 w 1946"/>
                <a:gd name="T75" fmla="*/ 215 h 936"/>
                <a:gd name="T76" fmla="*/ 1337 w 1946"/>
                <a:gd name="T77" fmla="*/ 11 h 936"/>
                <a:gd name="T78" fmla="*/ 1313 w 1946"/>
                <a:gd name="T79" fmla="*/ 89 h 936"/>
                <a:gd name="T80" fmla="*/ 722 w 1946"/>
                <a:gd name="T81" fmla="*/ 0 h 936"/>
                <a:gd name="T82" fmla="*/ 711 w 1946"/>
                <a:gd name="T83" fmla="*/ 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46" h="936">
                  <a:moveTo>
                    <a:pt x="711" y="0"/>
                  </a:moveTo>
                  <a:cubicBezTo>
                    <a:pt x="423" y="1"/>
                    <a:pt x="95" y="57"/>
                    <a:pt x="21" y="218"/>
                  </a:cubicBezTo>
                  <a:cubicBezTo>
                    <a:pt x="7" y="250"/>
                    <a:pt x="0" y="280"/>
                    <a:pt x="0" y="309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1" y="553"/>
                    <a:pt x="458" y="691"/>
                    <a:pt x="458" y="691"/>
                  </a:cubicBezTo>
                  <a:cubicBezTo>
                    <a:pt x="503" y="341"/>
                    <a:pt x="503" y="341"/>
                    <a:pt x="503" y="341"/>
                  </a:cubicBezTo>
                  <a:cubicBezTo>
                    <a:pt x="560" y="691"/>
                    <a:pt x="560" y="691"/>
                    <a:pt x="560" y="691"/>
                  </a:cubicBezTo>
                  <a:cubicBezTo>
                    <a:pt x="739" y="691"/>
                    <a:pt x="739" y="691"/>
                    <a:pt x="739" y="691"/>
                  </a:cubicBezTo>
                  <a:cubicBezTo>
                    <a:pt x="922" y="348"/>
                    <a:pt x="922" y="348"/>
                    <a:pt x="922" y="348"/>
                  </a:cubicBezTo>
                  <a:cubicBezTo>
                    <a:pt x="855" y="688"/>
                    <a:pt x="855" y="688"/>
                    <a:pt x="855" y="688"/>
                  </a:cubicBezTo>
                  <a:cubicBezTo>
                    <a:pt x="1017" y="661"/>
                    <a:pt x="1017" y="661"/>
                    <a:pt x="1017" y="661"/>
                  </a:cubicBezTo>
                  <a:cubicBezTo>
                    <a:pt x="1091" y="290"/>
                    <a:pt x="1091" y="290"/>
                    <a:pt x="1091" y="290"/>
                  </a:cubicBezTo>
                  <a:cubicBezTo>
                    <a:pt x="1172" y="739"/>
                    <a:pt x="1172" y="739"/>
                    <a:pt x="1172" y="739"/>
                  </a:cubicBezTo>
                  <a:cubicBezTo>
                    <a:pt x="1344" y="735"/>
                    <a:pt x="1344" y="735"/>
                    <a:pt x="1344" y="735"/>
                  </a:cubicBezTo>
                  <a:cubicBezTo>
                    <a:pt x="1580" y="313"/>
                    <a:pt x="1580" y="313"/>
                    <a:pt x="1580" y="313"/>
                  </a:cubicBezTo>
                  <a:cubicBezTo>
                    <a:pt x="1580" y="313"/>
                    <a:pt x="1862" y="475"/>
                    <a:pt x="1756" y="606"/>
                  </a:cubicBezTo>
                  <a:cubicBezTo>
                    <a:pt x="1573" y="833"/>
                    <a:pt x="993" y="759"/>
                    <a:pt x="993" y="759"/>
                  </a:cubicBezTo>
                  <a:cubicBezTo>
                    <a:pt x="1017" y="681"/>
                    <a:pt x="1017" y="681"/>
                    <a:pt x="1017" y="681"/>
                  </a:cubicBezTo>
                  <a:cubicBezTo>
                    <a:pt x="760" y="729"/>
                    <a:pt x="760" y="729"/>
                    <a:pt x="760" y="729"/>
                  </a:cubicBezTo>
                  <a:cubicBezTo>
                    <a:pt x="968" y="902"/>
                    <a:pt x="968" y="902"/>
                    <a:pt x="968" y="902"/>
                  </a:cubicBezTo>
                  <a:cubicBezTo>
                    <a:pt x="982" y="824"/>
                    <a:pt x="982" y="824"/>
                    <a:pt x="982" y="824"/>
                  </a:cubicBezTo>
                  <a:cubicBezTo>
                    <a:pt x="982" y="824"/>
                    <a:pt x="1907" y="936"/>
                    <a:pt x="1946" y="599"/>
                  </a:cubicBezTo>
                  <a:cubicBezTo>
                    <a:pt x="1946" y="599"/>
                    <a:pt x="1946" y="599"/>
                    <a:pt x="1946" y="599"/>
                  </a:cubicBezTo>
                  <a:cubicBezTo>
                    <a:pt x="1946" y="561"/>
                    <a:pt x="1946" y="561"/>
                    <a:pt x="1946" y="561"/>
                  </a:cubicBezTo>
                  <a:cubicBezTo>
                    <a:pt x="1926" y="375"/>
                    <a:pt x="1608" y="232"/>
                    <a:pt x="1608" y="232"/>
                  </a:cubicBezTo>
                  <a:cubicBezTo>
                    <a:pt x="1461" y="235"/>
                    <a:pt x="1461" y="235"/>
                    <a:pt x="1461" y="235"/>
                  </a:cubicBezTo>
                  <a:cubicBezTo>
                    <a:pt x="1288" y="538"/>
                    <a:pt x="1288" y="538"/>
                    <a:pt x="1288" y="538"/>
                  </a:cubicBezTo>
                  <a:cubicBezTo>
                    <a:pt x="1211" y="167"/>
                    <a:pt x="1211" y="167"/>
                    <a:pt x="1211" y="167"/>
                  </a:cubicBezTo>
                  <a:cubicBezTo>
                    <a:pt x="883" y="164"/>
                    <a:pt x="883" y="164"/>
                    <a:pt x="883" y="164"/>
                  </a:cubicBezTo>
                  <a:cubicBezTo>
                    <a:pt x="672" y="521"/>
                    <a:pt x="672" y="521"/>
                    <a:pt x="672" y="521"/>
                  </a:cubicBezTo>
                  <a:cubicBezTo>
                    <a:pt x="595" y="160"/>
                    <a:pt x="595" y="160"/>
                    <a:pt x="595" y="160"/>
                  </a:cubicBezTo>
                  <a:cubicBezTo>
                    <a:pt x="398" y="164"/>
                    <a:pt x="398" y="164"/>
                    <a:pt x="398" y="164"/>
                  </a:cubicBezTo>
                  <a:cubicBezTo>
                    <a:pt x="352" y="480"/>
                    <a:pt x="352" y="480"/>
                    <a:pt x="352" y="480"/>
                  </a:cubicBezTo>
                  <a:cubicBezTo>
                    <a:pt x="352" y="480"/>
                    <a:pt x="197" y="386"/>
                    <a:pt x="207" y="270"/>
                  </a:cubicBezTo>
                  <a:cubicBezTo>
                    <a:pt x="221" y="113"/>
                    <a:pt x="581" y="64"/>
                    <a:pt x="760" y="72"/>
                  </a:cubicBezTo>
                  <a:cubicBezTo>
                    <a:pt x="993" y="82"/>
                    <a:pt x="1084" y="96"/>
                    <a:pt x="1281" y="150"/>
                  </a:cubicBezTo>
                  <a:cubicBezTo>
                    <a:pt x="1291" y="153"/>
                    <a:pt x="1239" y="215"/>
                    <a:pt x="1239" y="215"/>
                  </a:cubicBezTo>
                  <a:cubicBezTo>
                    <a:pt x="1517" y="215"/>
                    <a:pt x="1517" y="215"/>
                    <a:pt x="1517" y="215"/>
                  </a:cubicBezTo>
                  <a:cubicBezTo>
                    <a:pt x="1337" y="11"/>
                    <a:pt x="1337" y="11"/>
                    <a:pt x="1337" y="11"/>
                  </a:cubicBezTo>
                  <a:cubicBezTo>
                    <a:pt x="1313" y="89"/>
                    <a:pt x="1313" y="89"/>
                    <a:pt x="1313" y="89"/>
                  </a:cubicBezTo>
                  <a:cubicBezTo>
                    <a:pt x="1313" y="89"/>
                    <a:pt x="1052" y="1"/>
                    <a:pt x="722" y="0"/>
                  </a:cubicBezTo>
                  <a:lnTo>
                    <a:pt x="7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B74B0FB-691E-41A1-83BF-72F5F34AD6DB}"/>
                </a:ext>
              </a:extLst>
            </p:cNvPr>
            <p:cNvGrpSpPr/>
            <p:nvPr userDrawn="1"/>
          </p:nvGrpSpPr>
          <p:grpSpPr>
            <a:xfrm>
              <a:off x="3490915" y="4343400"/>
              <a:ext cx="5254877" cy="520143"/>
              <a:chOff x="1725613" y="5184775"/>
              <a:chExt cx="8740775" cy="865188"/>
            </a:xfrm>
            <a:grpFill/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9485F5B6-783E-4D66-9061-89B38C30FB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25613" y="5253038"/>
                <a:ext cx="858838" cy="596900"/>
              </a:xfrm>
              <a:custGeom>
                <a:avLst/>
                <a:gdLst>
                  <a:gd name="T0" fmla="*/ 198 w 541"/>
                  <a:gd name="T1" fmla="*/ 376 h 376"/>
                  <a:gd name="T2" fmla="*/ 100 w 541"/>
                  <a:gd name="T3" fmla="*/ 376 h 376"/>
                  <a:gd name="T4" fmla="*/ 0 w 541"/>
                  <a:gd name="T5" fmla="*/ 0 h 376"/>
                  <a:gd name="T6" fmla="*/ 102 w 541"/>
                  <a:gd name="T7" fmla="*/ 0 h 376"/>
                  <a:gd name="T8" fmla="*/ 151 w 541"/>
                  <a:gd name="T9" fmla="*/ 267 h 376"/>
                  <a:gd name="T10" fmla="*/ 218 w 541"/>
                  <a:gd name="T11" fmla="*/ 0 h 376"/>
                  <a:gd name="T12" fmla="*/ 327 w 541"/>
                  <a:gd name="T13" fmla="*/ 0 h 376"/>
                  <a:gd name="T14" fmla="*/ 394 w 541"/>
                  <a:gd name="T15" fmla="*/ 267 h 376"/>
                  <a:gd name="T16" fmla="*/ 445 w 541"/>
                  <a:gd name="T17" fmla="*/ 0 h 376"/>
                  <a:gd name="T18" fmla="*/ 541 w 541"/>
                  <a:gd name="T19" fmla="*/ 0 h 376"/>
                  <a:gd name="T20" fmla="*/ 443 w 541"/>
                  <a:gd name="T21" fmla="*/ 376 h 376"/>
                  <a:gd name="T22" fmla="*/ 343 w 541"/>
                  <a:gd name="T23" fmla="*/ 376 h 376"/>
                  <a:gd name="T24" fmla="*/ 272 w 541"/>
                  <a:gd name="T25" fmla="*/ 108 h 376"/>
                  <a:gd name="T26" fmla="*/ 198 w 541"/>
                  <a:gd name="T27" fmla="*/ 376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1" h="376">
                    <a:moveTo>
                      <a:pt x="198" y="376"/>
                    </a:moveTo>
                    <a:lnTo>
                      <a:pt x="100" y="376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51" y="267"/>
                    </a:lnTo>
                    <a:lnTo>
                      <a:pt x="218" y="0"/>
                    </a:lnTo>
                    <a:lnTo>
                      <a:pt x="327" y="0"/>
                    </a:lnTo>
                    <a:lnTo>
                      <a:pt x="394" y="267"/>
                    </a:lnTo>
                    <a:lnTo>
                      <a:pt x="445" y="0"/>
                    </a:lnTo>
                    <a:lnTo>
                      <a:pt x="541" y="0"/>
                    </a:lnTo>
                    <a:lnTo>
                      <a:pt x="443" y="376"/>
                    </a:lnTo>
                    <a:lnTo>
                      <a:pt x="343" y="376"/>
                    </a:lnTo>
                    <a:lnTo>
                      <a:pt x="272" y="108"/>
                    </a:lnTo>
                    <a:lnTo>
                      <a:pt x="198" y="3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538E0A8F-9FDD-4248-A051-C6F811B8ECD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81276" y="5391150"/>
                <a:ext cx="430213" cy="471488"/>
              </a:xfrm>
              <a:custGeom>
                <a:avLst/>
                <a:gdLst>
                  <a:gd name="T0" fmla="*/ 44 w 133"/>
                  <a:gd name="T1" fmla="*/ 83 h 144"/>
                  <a:gd name="T2" fmla="*/ 80 w 133"/>
                  <a:gd name="T3" fmla="*/ 112 h 144"/>
                  <a:gd name="T4" fmla="*/ 124 w 133"/>
                  <a:gd name="T5" fmla="*/ 99 h 144"/>
                  <a:gd name="T6" fmla="*/ 129 w 133"/>
                  <a:gd name="T7" fmla="*/ 133 h 144"/>
                  <a:gd name="T8" fmla="*/ 76 w 133"/>
                  <a:gd name="T9" fmla="*/ 144 h 144"/>
                  <a:gd name="T10" fmla="*/ 0 w 133"/>
                  <a:gd name="T11" fmla="*/ 73 h 144"/>
                  <a:gd name="T12" fmla="*/ 73 w 133"/>
                  <a:gd name="T13" fmla="*/ 0 h 144"/>
                  <a:gd name="T14" fmla="*/ 133 w 133"/>
                  <a:gd name="T15" fmla="*/ 57 h 144"/>
                  <a:gd name="T16" fmla="*/ 130 w 133"/>
                  <a:gd name="T17" fmla="*/ 81 h 144"/>
                  <a:gd name="T18" fmla="*/ 44 w 133"/>
                  <a:gd name="T19" fmla="*/ 83 h 144"/>
                  <a:gd name="T20" fmla="*/ 91 w 133"/>
                  <a:gd name="T21" fmla="*/ 60 h 144"/>
                  <a:gd name="T22" fmla="*/ 91 w 133"/>
                  <a:gd name="T23" fmla="*/ 57 h 144"/>
                  <a:gd name="T24" fmla="*/ 71 w 133"/>
                  <a:gd name="T25" fmla="*/ 31 h 144"/>
                  <a:gd name="T26" fmla="*/ 44 w 133"/>
                  <a:gd name="T27" fmla="*/ 60 h 144"/>
                  <a:gd name="T28" fmla="*/ 91 w 133"/>
                  <a:gd name="T29" fmla="*/ 6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3" h="144">
                    <a:moveTo>
                      <a:pt x="44" y="83"/>
                    </a:moveTo>
                    <a:cubicBezTo>
                      <a:pt x="45" y="101"/>
                      <a:pt x="58" y="112"/>
                      <a:pt x="80" y="112"/>
                    </a:cubicBezTo>
                    <a:cubicBezTo>
                      <a:pt x="95" y="112"/>
                      <a:pt x="111" y="106"/>
                      <a:pt x="124" y="99"/>
                    </a:cubicBezTo>
                    <a:cubicBezTo>
                      <a:pt x="129" y="133"/>
                      <a:pt x="129" y="133"/>
                      <a:pt x="129" y="133"/>
                    </a:cubicBezTo>
                    <a:cubicBezTo>
                      <a:pt x="115" y="140"/>
                      <a:pt x="95" y="144"/>
                      <a:pt x="76" y="144"/>
                    </a:cubicBezTo>
                    <a:cubicBezTo>
                      <a:pt x="30" y="144"/>
                      <a:pt x="0" y="119"/>
                      <a:pt x="0" y="73"/>
                    </a:cubicBezTo>
                    <a:cubicBezTo>
                      <a:pt x="0" y="29"/>
                      <a:pt x="30" y="0"/>
                      <a:pt x="73" y="0"/>
                    </a:cubicBezTo>
                    <a:cubicBezTo>
                      <a:pt x="112" y="0"/>
                      <a:pt x="133" y="23"/>
                      <a:pt x="133" y="57"/>
                    </a:cubicBezTo>
                    <a:cubicBezTo>
                      <a:pt x="133" y="64"/>
                      <a:pt x="132" y="75"/>
                      <a:pt x="130" y="81"/>
                    </a:cubicBezTo>
                    <a:cubicBezTo>
                      <a:pt x="44" y="83"/>
                      <a:pt x="44" y="83"/>
                      <a:pt x="44" y="83"/>
                    </a:cubicBezTo>
                    <a:close/>
                    <a:moveTo>
                      <a:pt x="91" y="60"/>
                    </a:moveTo>
                    <a:cubicBezTo>
                      <a:pt x="91" y="59"/>
                      <a:pt x="91" y="58"/>
                      <a:pt x="91" y="57"/>
                    </a:cubicBezTo>
                    <a:cubicBezTo>
                      <a:pt x="91" y="41"/>
                      <a:pt x="85" y="31"/>
                      <a:pt x="71" y="31"/>
                    </a:cubicBezTo>
                    <a:cubicBezTo>
                      <a:pt x="55" y="31"/>
                      <a:pt x="46" y="45"/>
                      <a:pt x="44" y="60"/>
                    </a:cubicBezTo>
                    <a:lnTo>
                      <a:pt x="91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FDB42E54-F7DA-445A-B785-E85B944401F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309938" y="5391150"/>
                <a:ext cx="457200" cy="658813"/>
              </a:xfrm>
              <a:custGeom>
                <a:avLst/>
                <a:gdLst>
                  <a:gd name="T0" fmla="*/ 83 w 141"/>
                  <a:gd name="T1" fmla="*/ 0 h 201"/>
                  <a:gd name="T2" fmla="*/ 141 w 141"/>
                  <a:gd name="T3" fmla="*/ 71 h 201"/>
                  <a:gd name="T4" fmla="*/ 73 w 141"/>
                  <a:gd name="T5" fmla="*/ 144 h 201"/>
                  <a:gd name="T6" fmla="*/ 45 w 141"/>
                  <a:gd name="T7" fmla="*/ 140 h 201"/>
                  <a:gd name="T8" fmla="*/ 45 w 141"/>
                  <a:gd name="T9" fmla="*/ 201 h 201"/>
                  <a:gd name="T10" fmla="*/ 0 w 141"/>
                  <a:gd name="T11" fmla="*/ 201 h 201"/>
                  <a:gd name="T12" fmla="*/ 0 w 141"/>
                  <a:gd name="T13" fmla="*/ 7 h 201"/>
                  <a:gd name="T14" fmla="*/ 45 w 141"/>
                  <a:gd name="T15" fmla="*/ 1 h 201"/>
                  <a:gd name="T16" fmla="*/ 45 w 141"/>
                  <a:gd name="T17" fmla="*/ 19 h 201"/>
                  <a:gd name="T18" fmla="*/ 83 w 141"/>
                  <a:gd name="T19" fmla="*/ 0 h 201"/>
                  <a:gd name="T20" fmla="*/ 45 w 141"/>
                  <a:gd name="T21" fmla="*/ 105 h 201"/>
                  <a:gd name="T22" fmla="*/ 66 w 141"/>
                  <a:gd name="T23" fmla="*/ 111 h 201"/>
                  <a:gd name="T24" fmla="*/ 96 w 141"/>
                  <a:gd name="T25" fmla="*/ 73 h 201"/>
                  <a:gd name="T26" fmla="*/ 68 w 141"/>
                  <a:gd name="T27" fmla="*/ 36 h 201"/>
                  <a:gd name="T28" fmla="*/ 45 w 141"/>
                  <a:gd name="T29" fmla="*/ 45 h 201"/>
                  <a:gd name="T30" fmla="*/ 45 w 141"/>
                  <a:gd name="T31" fmla="*/ 105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1" h="201">
                    <a:moveTo>
                      <a:pt x="83" y="0"/>
                    </a:moveTo>
                    <a:cubicBezTo>
                      <a:pt x="117" y="0"/>
                      <a:pt x="141" y="28"/>
                      <a:pt x="141" y="71"/>
                    </a:cubicBezTo>
                    <a:cubicBezTo>
                      <a:pt x="141" y="116"/>
                      <a:pt x="110" y="144"/>
                      <a:pt x="73" y="144"/>
                    </a:cubicBezTo>
                    <a:cubicBezTo>
                      <a:pt x="64" y="144"/>
                      <a:pt x="53" y="143"/>
                      <a:pt x="45" y="140"/>
                    </a:cubicBezTo>
                    <a:cubicBezTo>
                      <a:pt x="45" y="201"/>
                      <a:pt x="45" y="201"/>
                      <a:pt x="45" y="201"/>
                    </a:cubicBezTo>
                    <a:cubicBezTo>
                      <a:pt x="0" y="201"/>
                      <a:pt x="0" y="201"/>
                      <a:pt x="0" y="20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1"/>
                      <a:pt x="45" y="18"/>
                      <a:pt x="45" y="19"/>
                    </a:cubicBezTo>
                    <a:cubicBezTo>
                      <a:pt x="53" y="10"/>
                      <a:pt x="66" y="0"/>
                      <a:pt x="83" y="0"/>
                    </a:cubicBezTo>
                    <a:close/>
                    <a:moveTo>
                      <a:pt x="45" y="105"/>
                    </a:moveTo>
                    <a:cubicBezTo>
                      <a:pt x="50" y="109"/>
                      <a:pt x="57" y="111"/>
                      <a:pt x="66" y="111"/>
                    </a:cubicBezTo>
                    <a:cubicBezTo>
                      <a:pt x="85" y="111"/>
                      <a:pt x="96" y="96"/>
                      <a:pt x="96" y="73"/>
                    </a:cubicBezTo>
                    <a:cubicBezTo>
                      <a:pt x="96" y="50"/>
                      <a:pt x="86" y="36"/>
                      <a:pt x="68" y="36"/>
                    </a:cubicBezTo>
                    <a:cubicBezTo>
                      <a:pt x="58" y="36"/>
                      <a:pt x="51" y="40"/>
                      <a:pt x="45" y="45"/>
                    </a:cubicBezTo>
                    <a:cubicBezTo>
                      <a:pt x="45" y="45"/>
                      <a:pt x="45" y="105"/>
                      <a:pt x="45" y="1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E4B29A32-4EBF-4A46-BDB8-03DD3B6739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848101" y="5391150"/>
                <a:ext cx="327025" cy="458788"/>
              </a:xfrm>
              <a:custGeom>
                <a:avLst/>
                <a:gdLst>
                  <a:gd name="T0" fmla="*/ 45 w 101"/>
                  <a:gd name="T1" fmla="*/ 140 h 140"/>
                  <a:gd name="T2" fmla="*/ 0 w 101"/>
                  <a:gd name="T3" fmla="*/ 140 h 140"/>
                  <a:gd name="T4" fmla="*/ 0 w 101"/>
                  <a:gd name="T5" fmla="*/ 7 h 140"/>
                  <a:gd name="T6" fmla="*/ 45 w 101"/>
                  <a:gd name="T7" fmla="*/ 1 h 140"/>
                  <a:gd name="T8" fmla="*/ 45 w 101"/>
                  <a:gd name="T9" fmla="*/ 21 h 140"/>
                  <a:gd name="T10" fmla="*/ 78 w 101"/>
                  <a:gd name="T11" fmla="*/ 0 h 140"/>
                  <a:gd name="T12" fmla="*/ 101 w 101"/>
                  <a:gd name="T13" fmla="*/ 6 h 140"/>
                  <a:gd name="T14" fmla="*/ 92 w 101"/>
                  <a:gd name="T15" fmla="*/ 45 h 140"/>
                  <a:gd name="T16" fmla="*/ 75 w 101"/>
                  <a:gd name="T17" fmla="*/ 41 h 140"/>
                  <a:gd name="T18" fmla="*/ 45 w 101"/>
                  <a:gd name="T19" fmla="*/ 61 h 140"/>
                  <a:gd name="T20" fmla="*/ 45 w 101"/>
                  <a:gd name="T21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" h="140">
                    <a:moveTo>
                      <a:pt x="45" y="140"/>
                    </a:moveTo>
                    <a:cubicBezTo>
                      <a:pt x="0" y="140"/>
                      <a:pt x="0" y="140"/>
                      <a:pt x="0" y="14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53" y="7"/>
                      <a:pt x="64" y="0"/>
                      <a:pt x="78" y="0"/>
                    </a:cubicBezTo>
                    <a:cubicBezTo>
                      <a:pt x="85" y="0"/>
                      <a:pt x="93" y="2"/>
                      <a:pt x="101" y="6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86" y="43"/>
                      <a:pt x="80" y="41"/>
                      <a:pt x="75" y="41"/>
                    </a:cubicBezTo>
                    <a:cubicBezTo>
                      <a:pt x="64" y="41"/>
                      <a:pt x="54" y="47"/>
                      <a:pt x="45" y="61"/>
                    </a:cubicBezTo>
                    <a:lnTo>
                      <a:pt x="45" y="1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2DD83FF6-EE58-4D1A-9F41-D05E495AB2F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195763" y="5391150"/>
                <a:ext cx="473075" cy="476250"/>
              </a:xfrm>
              <a:custGeom>
                <a:avLst/>
                <a:gdLst>
                  <a:gd name="T0" fmla="*/ 72 w 146"/>
                  <a:gd name="T1" fmla="*/ 145 h 145"/>
                  <a:gd name="T2" fmla="*/ 0 w 146"/>
                  <a:gd name="T3" fmla="*/ 73 h 145"/>
                  <a:gd name="T4" fmla="*/ 74 w 146"/>
                  <a:gd name="T5" fmla="*/ 0 h 145"/>
                  <a:gd name="T6" fmla="*/ 146 w 146"/>
                  <a:gd name="T7" fmla="*/ 72 h 145"/>
                  <a:gd name="T8" fmla="*/ 72 w 146"/>
                  <a:gd name="T9" fmla="*/ 145 h 145"/>
                  <a:gd name="T10" fmla="*/ 73 w 146"/>
                  <a:gd name="T11" fmla="*/ 34 h 145"/>
                  <a:gd name="T12" fmla="*/ 45 w 146"/>
                  <a:gd name="T13" fmla="*/ 73 h 145"/>
                  <a:gd name="T14" fmla="*/ 73 w 146"/>
                  <a:gd name="T15" fmla="*/ 110 h 145"/>
                  <a:gd name="T16" fmla="*/ 101 w 146"/>
                  <a:gd name="T17" fmla="*/ 72 h 145"/>
                  <a:gd name="T18" fmla="*/ 73 w 146"/>
                  <a:gd name="T19" fmla="*/ 34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6" h="145">
                    <a:moveTo>
                      <a:pt x="72" y="145"/>
                    </a:moveTo>
                    <a:cubicBezTo>
                      <a:pt x="32" y="145"/>
                      <a:pt x="0" y="119"/>
                      <a:pt x="0" y="73"/>
                    </a:cubicBezTo>
                    <a:cubicBezTo>
                      <a:pt x="0" y="27"/>
                      <a:pt x="33" y="0"/>
                      <a:pt x="74" y="0"/>
                    </a:cubicBezTo>
                    <a:cubicBezTo>
                      <a:pt x="115" y="0"/>
                      <a:pt x="146" y="26"/>
                      <a:pt x="146" y="72"/>
                    </a:cubicBezTo>
                    <a:cubicBezTo>
                      <a:pt x="146" y="118"/>
                      <a:pt x="113" y="145"/>
                      <a:pt x="72" y="145"/>
                    </a:cubicBezTo>
                    <a:close/>
                    <a:moveTo>
                      <a:pt x="73" y="34"/>
                    </a:moveTo>
                    <a:cubicBezTo>
                      <a:pt x="55" y="34"/>
                      <a:pt x="45" y="49"/>
                      <a:pt x="45" y="73"/>
                    </a:cubicBezTo>
                    <a:cubicBezTo>
                      <a:pt x="45" y="96"/>
                      <a:pt x="55" y="110"/>
                      <a:pt x="73" y="110"/>
                    </a:cubicBezTo>
                    <a:cubicBezTo>
                      <a:pt x="92" y="110"/>
                      <a:pt x="101" y="96"/>
                      <a:pt x="101" y="72"/>
                    </a:cubicBezTo>
                    <a:cubicBezTo>
                      <a:pt x="101" y="50"/>
                      <a:pt x="91" y="34"/>
                      <a:pt x="73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9DFE2267-F358-4E1D-93D8-01DADFF6B4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7888" y="5407025"/>
                <a:ext cx="495300" cy="446088"/>
              </a:xfrm>
              <a:custGeom>
                <a:avLst/>
                <a:gdLst>
                  <a:gd name="T0" fmla="*/ 206 w 312"/>
                  <a:gd name="T1" fmla="*/ 281 h 281"/>
                  <a:gd name="T2" fmla="*/ 102 w 312"/>
                  <a:gd name="T3" fmla="*/ 281 h 281"/>
                  <a:gd name="T4" fmla="*/ 0 w 312"/>
                  <a:gd name="T5" fmla="*/ 0 h 281"/>
                  <a:gd name="T6" fmla="*/ 98 w 312"/>
                  <a:gd name="T7" fmla="*/ 0 h 281"/>
                  <a:gd name="T8" fmla="*/ 155 w 312"/>
                  <a:gd name="T9" fmla="*/ 192 h 281"/>
                  <a:gd name="T10" fmla="*/ 212 w 312"/>
                  <a:gd name="T11" fmla="*/ 0 h 281"/>
                  <a:gd name="T12" fmla="*/ 312 w 312"/>
                  <a:gd name="T13" fmla="*/ 0 h 281"/>
                  <a:gd name="T14" fmla="*/ 206 w 312"/>
                  <a:gd name="T15" fmla="*/ 28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2" h="281">
                    <a:moveTo>
                      <a:pt x="206" y="281"/>
                    </a:moveTo>
                    <a:lnTo>
                      <a:pt x="102" y="281"/>
                    </a:lnTo>
                    <a:lnTo>
                      <a:pt x="0" y="0"/>
                    </a:lnTo>
                    <a:lnTo>
                      <a:pt x="98" y="0"/>
                    </a:lnTo>
                    <a:lnTo>
                      <a:pt x="155" y="192"/>
                    </a:lnTo>
                    <a:lnTo>
                      <a:pt x="212" y="0"/>
                    </a:lnTo>
                    <a:lnTo>
                      <a:pt x="312" y="0"/>
                    </a:lnTo>
                    <a:lnTo>
                      <a:pt x="206" y="2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D7F894D5-3901-4307-9156-DEDB77F4822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216526" y="5184775"/>
                <a:ext cx="174625" cy="665163"/>
              </a:xfrm>
              <a:custGeom>
                <a:avLst/>
                <a:gdLst>
                  <a:gd name="T0" fmla="*/ 27 w 54"/>
                  <a:gd name="T1" fmla="*/ 48 h 203"/>
                  <a:gd name="T2" fmla="*/ 0 w 54"/>
                  <a:gd name="T3" fmla="*/ 24 h 203"/>
                  <a:gd name="T4" fmla="*/ 27 w 54"/>
                  <a:gd name="T5" fmla="*/ 0 h 203"/>
                  <a:gd name="T6" fmla="*/ 54 w 54"/>
                  <a:gd name="T7" fmla="*/ 24 h 203"/>
                  <a:gd name="T8" fmla="*/ 27 w 54"/>
                  <a:gd name="T9" fmla="*/ 48 h 203"/>
                  <a:gd name="T10" fmla="*/ 5 w 54"/>
                  <a:gd name="T11" fmla="*/ 203 h 203"/>
                  <a:gd name="T12" fmla="*/ 5 w 54"/>
                  <a:gd name="T13" fmla="*/ 70 h 203"/>
                  <a:gd name="T14" fmla="*/ 49 w 54"/>
                  <a:gd name="T15" fmla="*/ 64 h 203"/>
                  <a:gd name="T16" fmla="*/ 49 w 54"/>
                  <a:gd name="T17" fmla="*/ 203 h 203"/>
                  <a:gd name="T18" fmla="*/ 5 w 54"/>
                  <a:gd name="T1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203">
                    <a:moveTo>
                      <a:pt x="27" y="48"/>
                    </a:moveTo>
                    <a:cubicBezTo>
                      <a:pt x="11" y="48"/>
                      <a:pt x="0" y="40"/>
                      <a:pt x="0" y="24"/>
                    </a:cubicBezTo>
                    <a:cubicBezTo>
                      <a:pt x="0" y="9"/>
                      <a:pt x="11" y="0"/>
                      <a:pt x="27" y="0"/>
                    </a:cubicBezTo>
                    <a:cubicBezTo>
                      <a:pt x="44" y="0"/>
                      <a:pt x="54" y="9"/>
                      <a:pt x="54" y="24"/>
                    </a:cubicBezTo>
                    <a:cubicBezTo>
                      <a:pt x="54" y="40"/>
                      <a:pt x="44" y="48"/>
                      <a:pt x="27" y="48"/>
                    </a:cubicBezTo>
                    <a:close/>
                    <a:moveTo>
                      <a:pt x="5" y="203"/>
                    </a:moveTo>
                    <a:cubicBezTo>
                      <a:pt x="5" y="70"/>
                      <a:pt x="5" y="70"/>
                      <a:pt x="5" y="70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203"/>
                      <a:pt x="49" y="203"/>
                      <a:pt x="49" y="203"/>
                    </a:cubicBezTo>
                    <a:lnTo>
                      <a:pt x="5" y="2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D1C61767-6DD9-454C-8DBE-987359D6E67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459413" y="5200650"/>
                <a:ext cx="457200" cy="661988"/>
              </a:xfrm>
              <a:custGeom>
                <a:avLst/>
                <a:gdLst>
                  <a:gd name="T0" fmla="*/ 96 w 141"/>
                  <a:gd name="T1" fmla="*/ 5 h 202"/>
                  <a:gd name="T2" fmla="*/ 141 w 141"/>
                  <a:gd name="T3" fmla="*/ 0 h 202"/>
                  <a:gd name="T4" fmla="*/ 141 w 141"/>
                  <a:gd name="T5" fmla="*/ 198 h 202"/>
                  <a:gd name="T6" fmla="*/ 96 w 141"/>
                  <a:gd name="T7" fmla="*/ 198 h 202"/>
                  <a:gd name="T8" fmla="*/ 96 w 141"/>
                  <a:gd name="T9" fmla="*/ 184 h 202"/>
                  <a:gd name="T10" fmla="*/ 58 w 141"/>
                  <a:gd name="T11" fmla="*/ 202 h 202"/>
                  <a:gd name="T12" fmla="*/ 0 w 141"/>
                  <a:gd name="T13" fmla="*/ 132 h 202"/>
                  <a:gd name="T14" fmla="*/ 68 w 141"/>
                  <a:gd name="T15" fmla="*/ 58 h 202"/>
                  <a:gd name="T16" fmla="*/ 96 w 141"/>
                  <a:gd name="T17" fmla="*/ 63 h 202"/>
                  <a:gd name="T18" fmla="*/ 96 w 141"/>
                  <a:gd name="T19" fmla="*/ 5 h 202"/>
                  <a:gd name="T20" fmla="*/ 75 w 141"/>
                  <a:gd name="T21" fmla="*/ 92 h 202"/>
                  <a:gd name="T22" fmla="*/ 45 w 141"/>
                  <a:gd name="T23" fmla="*/ 130 h 202"/>
                  <a:gd name="T24" fmla="*/ 73 w 141"/>
                  <a:gd name="T25" fmla="*/ 167 h 202"/>
                  <a:gd name="T26" fmla="*/ 96 w 141"/>
                  <a:gd name="T27" fmla="*/ 157 h 202"/>
                  <a:gd name="T28" fmla="*/ 96 w 141"/>
                  <a:gd name="T29" fmla="*/ 98 h 202"/>
                  <a:gd name="T30" fmla="*/ 75 w 141"/>
                  <a:gd name="T31" fmla="*/ 9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1" h="202">
                    <a:moveTo>
                      <a:pt x="96" y="5"/>
                    </a:move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198"/>
                      <a:pt x="141" y="198"/>
                      <a:pt x="141" y="198"/>
                    </a:cubicBezTo>
                    <a:cubicBezTo>
                      <a:pt x="96" y="198"/>
                      <a:pt x="96" y="198"/>
                      <a:pt x="96" y="198"/>
                    </a:cubicBezTo>
                    <a:cubicBezTo>
                      <a:pt x="96" y="198"/>
                      <a:pt x="96" y="186"/>
                      <a:pt x="96" y="184"/>
                    </a:cubicBezTo>
                    <a:cubicBezTo>
                      <a:pt x="87" y="193"/>
                      <a:pt x="75" y="202"/>
                      <a:pt x="58" y="202"/>
                    </a:cubicBezTo>
                    <a:cubicBezTo>
                      <a:pt x="24" y="202"/>
                      <a:pt x="0" y="175"/>
                      <a:pt x="0" y="132"/>
                    </a:cubicBezTo>
                    <a:cubicBezTo>
                      <a:pt x="0" y="87"/>
                      <a:pt x="31" y="58"/>
                      <a:pt x="68" y="58"/>
                    </a:cubicBezTo>
                    <a:cubicBezTo>
                      <a:pt x="78" y="58"/>
                      <a:pt x="87" y="60"/>
                      <a:pt x="96" y="63"/>
                    </a:cubicBezTo>
                    <a:lnTo>
                      <a:pt x="96" y="5"/>
                    </a:lnTo>
                    <a:close/>
                    <a:moveTo>
                      <a:pt x="75" y="92"/>
                    </a:moveTo>
                    <a:cubicBezTo>
                      <a:pt x="56" y="92"/>
                      <a:pt x="45" y="107"/>
                      <a:pt x="45" y="130"/>
                    </a:cubicBezTo>
                    <a:cubicBezTo>
                      <a:pt x="45" y="153"/>
                      <a:pt x="56" y="167"/>
                      <a:pt x="73" y="167"/>
                    </a:cubicBezTo>
                    <a:cubicBezTo>
                      <a:pt x="83" y="167"/>
                      <a:pt x="90" y="163"/>
                      <a:pt x="96" y="157"/>
                    </a:cubicBezTo>
                    <a:cubicBezTo>
                      <a:pt x="96" y="158"/>
                      <a:pt x="96" y="98"/>
                      <a:pt x="96" y="98"/>
                    </a:cubicBezTo>
                    <a:cubicBezTo>
                      <a:pt x="91" y="94"/>
                      <a:pt x="83" y="92"/>
                      <a:pt x="75" y="9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764E70B8-32D6-4630-A5B6-B650DE7D82A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997576" y="5391150"/>
                <a:ext cx="430213" cy="471488"/>
              </a:xfrm>
              <a:custGeom>
                <a:avLst/>
                <a:gdLst>
                  <a:gd name="T0" fmla="*/ 44 w 133"/>
                  <a:gd name="T1" fmla="*/ 83 h 144"/>
                  <a:gd name="T2" fmla="*/ 80 w 133"/>
                  <a:gd name="T3" fmla="*/ 112 h 144"/>
                  <a:gd name="T4" fmla="*/ 124 w 133"/>
                  <a:gd name="T5" fmla="*/ 99 h 144"/>
                  <a:gd name="T6" fmla="*/ 128 w 133"/>
                  <a:gd name="T7" fmla="*/ 133 h 144"/>
                  <a:gd name="T8" fmla="*/ 76 w 133"/>
                  <a:gd name="T9" fmla="*/ 144 h 144"/>
                  <a:gd name="T10" fmla="*/ 0 w 133"/>
                  <a:gd name="T11" fmla="*/ 73 h 144"/>
                  <a:gd name="T12" fmla="*/ 73 w 133"/>
                  <a:gd name="T13" fmla="*/ 0 h 144"/>
                  <a:gd name="T14" fmla="*/ 133 w 133"/>
                  <a:gd name="T15" fmla="*/ 57 h 144"/>
                  <a:gd name="T16" fmla="*/ 130 w 133"/>
                  <a:gd name="T17" fmla="*/ 81 h 144"/>
                  <a:gd name="T18" fmla="*/ 44 w 133"/>
                  <a:gd name="T19" fmla="*/ 83 h 144"/>
                  <a:gd name="T20" fmla="*/ 91 w 133"/>
                  <a:gd name="T21" fmla="*/ 60 h 144"/>
                  <a:gd name="T22" fmla="*/ 91 w 133"/>
                  <a:gd name="T23" fmla="*/ 57 h 144"/>
                  <a:gd name="T24" fmla="*/ 70 w 133"/>
                  <a:gd name="T25" fmla="*/ 31 h 144"/>
                  <a:gd name="T26" fmla="*/ 44 w 133"/>
                  <a:gd name="T27" fmla="*/ 60 h 144"/>
                  <a:gd name="T28" fmla="*/ 91 w 133"/>
                  <a:gd name="T29" fmla="*/ 6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3" h="144">
                    <a:moveTo>
                      <a:pt x="44" y="83"/>
                    </a:moveTo>
                    <a:cubicBezTo>
                      <a:pt x="45" y="101"/>
                      <a:pt x="58" y="112"/>
                      <a:pt x="80" y="112"/>
                    </a:cubicBezTo>
                    <a:cubicBezTo>
                      <a:pt x="95" y="112"/>
                      <a:pt x="110" y="106"/>
                      <a:pt x="124" y="99"/>
                    </a:cubicBezTo>
                    <a:cubicBezTo>
                      <a:pt x="128" y="133"/>
                      <a:pt x="128" y="133"/>
                      <a:pt x="128" y="133"/>
                    </a:cubicBezTo>
                    <a:cubicBezTo>
                      <a:pt x="115" y="140"/>
                      <a:pt x="95" y="144"/>
                      <a:pt x="76" y="144"/>
                    </a:cubicBezTo>
                    <a:cubicBezTo>
                      <a:pt x="30" y="144"/>
                      <a:pt x="0" y="119"/>
                      <a:pt x="0" y="73"/>
                    </a:cubicBezTo>
                    <a:cubicBezTo>
                      <a:pt x="0" y="29"/>
                      <a:pt x="30" y="0"/>
                      <a:pt x="73" y="0"/>
                    </a:cubicBezTo>
                    <a:cubicBezTo>
                      <a:pt x="112" y="0"/>
                      <a:pt x="133" y="23"/>
                      <a:pt x="133" y="57"/>
                    </a:cubicBezTo>
                    <a:cubicBezTo>
                      <a:pt x="133" y="64"/>
                      <a:pt x="132" y="75"/>
                      <a:pt x="130" y="81"/>
                    </a:cubicBezTo>
                    <a:cubicBezTo>
                      <a:pt x="44" y="83"/>
                      <a:pt x="44" y="83"/>
                      <a:pt x="44" y="83"/>
                    </a:cubicBezTo>
                    <a:close/>
                    <a:moveTo>
                      <a:pt x="91" y="60"/>
                    </a:moveTo>
                    <a:cubicBezTo>
                      <a:pt x="91" y="59"/>
                      <a:pt x="91" y="58"/>
                      <a:pt x="91" y="57"/>
                    </a:cubicBezTo>
                    <a:cubicBezTo>
                      <a:pt x="91" y="41"/>
                      <a:pt x="84" y="31"/>
                      <a:pt x="70" y="31"/>
                    </a:cubicBezTo>
                    <a:cubicBezTo>
                      <a:pt x="55" y="31"/>
                      <a:pt x="46" y="45"/>
                      <a:pt x="44" y="60"/>
                    </a:cubicBezTo>
                    <a:lnTo>
                      <a:pt x="91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0824FB17-4952-4488-AC3C-059AA2C2E3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73851" y="5184775"/>
                <a:ext cx="366713" cy="665163"/>
              </a:xfrm>
              <a:custGeom>
                <a:avLst/>
                <a:gdLst>
                  <a:gd name="T0" fmla="*/ 105 w 113"/>
                  <a:gd name="T1" fmla="*/ 44 h 203"/>
                  <a:gd name="T2" fmla="*/ 82 w 113"/>
                  <a:gd name="T3" fmla="*/ 39 h 203"/>
                  <a:gd name="T4" fmla="*/ 66 w 113"/>
                  <a:gd name="T5" fmla="*/ 59 h 203"/>
                  <a:gd name="T6" fmla="*/ 66 w 113"/>
                  <a:gd name="T7" fmla="*/ 69 h 203"/>
                  <a:gd name="T8" fmla="*/ 104 w 113"/>
                  <a:gd name="T9" fmla="*/ 69 h 203"/>
                  <a:gd name="T10" fmla="*/ 103 w 113"/>
                  <a:gd name="T11" fmla="*/ 105 h 203"/>
                  <a:gd name="T12" fmla="*/ 68 w 113"/>
                  <a:gd name="T13" fmla="*/ 105 h 203"/>
                  <a:gd name="T14" fmla="*/ 68 w 113"/>
                  <a:gd name="T15" fmla="*/ 203 h 203"/>
                  <a:gd name="T16" fmla="*/ 23 w 113"/>
                  <a:gd name="T17" fmla="*/ 203 h 203"/>
                  <a:gd name="T18" fmla="*/ 23 w 113"/>
                  <a:gd name="T19" fmla="*/ 105 h 203"/>
                  <a:gd name="T20" fmla="*/ 0 w 113"/>
                  <a:gd name="T21" fmla="*/ 103 h 203"/>
                  <a:gd name="T22" fmla="*/ 1 w 113"/>
                  <a:gd name="T23" fmla="*/ 75 h 203"/>
                  <a:gd name="T24" fmla="*/ 23 w 113"/>
                  <a:gd name="T25" fmla="*/ 68 h 203"/>
                  <a:gd name="T26" fmla="*/ 23 w 113"/>
                  <a:gd name="T27" fmla="*/ 56 h 203"/>
                  <a:gd name="T28" fmla="*/ 77 w 113"/>
                  <a:gd name="T29" fmla="*/ 0 h 203"/>
                  <a:gd name="T30" fmla="*/ 113 w 113"/>
                  <a:gd name="T31" fmla="*/ 7 h 203"/>
                  <a:gd name="T32" fmla="*/ 105 w 113"/>
                  <a:gd name="T33" fmla="*/ 44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3" h="203">
                    <a:moveTo>
                      <a:pt x="105" y="44"/>
                    </a:moveTo>
                    <a:cubicBezTo>
                      <a:pt x="98" y="41"/>
                      <a:pt x="91" y="39"/>
                      <a:pt x="82" y="39"/>
                    </a:cubicBezTo>
                    <a:cubicBezTo>
                      <a:pt x="70" y="39"/>
                      <a:pt x="66" y="45"/>
                      <a:pt x="66" y="59"/>
                    </a:cubicBezTo>
                    <a:cubicBezTo>
                      <a:pt x="66" y="69"/>
                      <a:pt x="66" y="69"/>
                      <a:pt x="66" y="69"/>
                    </a:cubicBezTo>
                    <a:cubicBezTo>
                      <a:pt x="104" y="69"/>
                      <a:pt x="104" y="69"/>
                      <a:pt x="104" y="69"/>
                    </a:cubicBezTo>
                    <a:cubicBezTo>
                      <a:pt x="103" y="105"/>
                      <a:pt x="103" y="105"/>
                      <a:pt x="103" y="105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68" y="203"/>
                      <a:pt x="68" y="203"/>
                      <a:pt x="68" y="203"/>
                    </a:cubicBezTo>
                    <a:cubicBezTo>
                      <a:pt x="23" y="203"/>
                      <a:pt x="23" y="203"/>
                      <a:pt x="23" y="203"/>
                    </a:cubicBezTo>
                    <a:cubicBezTo>
                      <a:pt x="23" y="105"/>
                      <a:pt x="23" y="105"/>
                      <a:pt x="23" y="105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25" y="17"/>
                      <a:pt x="42" y="0"/>
                      <a:pt x="77" y="0"/>
                    </a:cubicBezTo>
                    <a:cubicBezTo>
                      <a:pt x="93" y="0"/>
                      <a:pt x="106" y="4"/>
                      <a:pt x="113" y="7"/>
                    </a:cubicBezTo>
                    <a:cubicBezTo>
                      <a:pt x="113" y="7"/>
                      <a:pt x="105" y="44"/>
                      <a:pt x="105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07E5F706-A708-4542-A6FA-53F8FD922C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77076" y="5391150"/>
                <a:ext cx="323850" cy="458788"/>
              </a:xfrm>
              <a:custGeom>
                <a:avLst/>
                <a:gdLst>
                  <a:gd name="T0" fmla="*/ 45 w 100"/>
                  <a:gd name="T1" fmla="*/ 140 h 140"/>
                  <a:gd name="T2" fmla="*/ 0 w 100"/>
                  <a:gd name="T3" fmla="*/ 140 h 140"/>
                  <a:gd name="T4" fmla="*/ 0 w 100"/>
                  <a:gd name="T5" fmla="*/ 7 h 140"/>
                  <a:gd name="T6" fmla="*/ 45 w 100"/>
                  <a:gd name="T7" fmla="*/ 1 h 140"/>
                  <a:gd name="T8" fmla="*/ 45 w 100"/>
                  <a:gd name="T9" fmla="*/ 21 h 140"/>
                  <a:gd name="T10" fmla="*/ 78 w 100"/>
                  <a:gd name="T11" fmla="*/ 0 h 140"/>
                  <a:gd name="T12" fmla="*/ 100 w 100"/>
                  <a:gd name="T13" fmla="*/ 6 h 140"/>
                  <a:gd name="T14" fmla="*/ 91 w 100"/>
                  <a:gd name="T15" fmla="*/ 45 h 140"/>
                  <a:gd name="T16" fmla="*/ 74 w 100"/>
                  <a:gd name="T17" fmla="*/ 41 h 140"/>
                  <a:gd name="T18" fmla="*/ 45 w 100"/>
                  <a:gd name="T19" fmla="*/ 61 h 140"/>
                  <a:gd name="T20" fmla="*/ 45 w 100"/>
                  <a:gd name="T21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0" h="140">
                    <a:moveTo>
                      <a:pt x="45" y="140"/>
                    </a:moveTo>
                    <a:cubicBezTo>
                      <a:pt x="0" y="140"/>
                      <a:pt x="0" y="140"/>
                      <a:pt x="0" y="14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53" y="7"/>
                      <a:pt x="64" y="0"/>
                      <a:pt x="78" y="0"/>
                    </a:cubicBezTo>
                    <a:cubicBezTo>
                      <a:pt x="85" y="0"/>
                      <a:pt x="93" y="2"/>
                      <a:pt x="100" y="6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86" y="43"/>
                      <a:pt x="80" y="41"/>
                      <a:pt x="74" y="41"/>
                    </a:cubicBezTo>
                    <a:cubicBezTo>
                      <a:pt x="63" y="41"/>
                      <a:pt x="53" y="47"/>
                      <a:pt x="45" y="61"/>
                    </a:cubicBezTo>
                    <a:lnTo>
                      <a:pt x="45" y="1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E3C05A5E-20D6-421D-809F-835A768BF9D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423151" y="5391150"/>
                <a:ext cx="430213" cy="471488"/>
              </a:xfrm>
              <a:custGeom>
                <a:avLst/>
                <a:gdLst>
                  <a:gd name="T0" fmla="*/ 44 w 133"/>
                  <a:gd name="T1" fmla="*/ 83 h 144"/>
                  <a:gd name="T2" fmla="*/ 80 w 133"/>
                  <a:gd name="T3" fmla="*/ 112 h 144"/>
                  <a:gd name="T4" fmla="*/ 124 w 133"/>
                  <a:gd name="T5" fmla="*/ 99 h 144"/>
                  <a:gd name="T6" fmla="*/ 129 w 133"/>
                  <a:gd name="T7" fmla="*/ 133 h 144"/>
                  <a:gd name="T8" fmla="*/ 76 w 133"/>
                  <a:gd name="T9" fmla="*/ 144 h 144"/>
                  <a:gd name="T10" fmla="*/ 0 w 133"/>
                  <a:gd name="T11" fmla="*/ 73 h 144"/>
                  <a:gd name="T12" fmla="*/ 74 w 133"/>
                  <a:gd name="T13" fmla="*/ 0 h 144"/>
                  <a:gd name="T14" fmla="*/ 133 w 133"/>
                  <a:gd name="T15" fmla="*/ 57 h 144"/>
                  <a:gd name="T16" fmla="*/ 130 w 133"/>
                  <a:gd name="T17" fmla="*/ 81 h 144"/>
                  <a:gd name="T18" fmla="*/ 44 w 133"/>
                  <a:gd name="T19" fmla="*/ 83 h 144"/>
                  <a:gd name="T20" fmla="*/ 91 w 133"/>
                  <a:gd name="T21" fmla="*/ 60 h 144"/>
                  <a:gd name="T22" fmla="*/ 91 w 133"/>
                  <a:gd name="T23" fmla="*/ 57 h 144"/>
                  <a:gd name="T24" fmla="*/ 71 w 133"/>
                  <a:gd name="T25" fmla="*/ 31 h 144"/>
                  <a:gd name="T26" fmla="*/ 44 w 133"/>
                  <a:gd name="T27" fmla="*/ 60 h 144"/>
                  <a:gd name="T28" fmla="*/ 91 w 133"/>
                  <a:gd name="T29" fmla="*/ 6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3" h="144">
                    <a:moveTo>
                      <a:pt x="44" y="83"/>
                    </a:moveTo>
                    <a:cubicBezTo>
                      <a:pt x="46" y="101"/>
                      <a:pt x="58" y="112"/>
                      <a:pt x="80" y="112"/>
                    </a:cubicBezTo>
                    <a:cubicBezTo>
                      <a:pt x="95" y="112"/>
                      <a:pt x="111" y="106"/>
                      <a:pt x="124" y="99"/>
                    </a:cubicBezTo>
                    <a:cubicBezTo>
                      <a:pt x="129" y="133"/>
                      <a:pt x="129" y="133"/>
                      <a:pt x="129" y="133"/>
                    </a:cubicBezTo>
                    <a:cubicBezTo>
                      <a:pt x="115" y="140"/>
                      <a:pt x="96" y="144"/>
                      <a:pt x="76" y="144"/>
                    </a:cubicBezTo>
                    <a:cubicBezTo>
                      <a:pt x="30" y="144"/>
                      <a:pt x="0" y="119"/>
                      <a:pt x="0" y="73"/>
                    </a:cubicBezTo>
                    <a:cubicBezTo>
                      <a:pt x="0" y="29"/>
                      <a:pt x="30" y="0"/>
                      <a:pt x="74" y="0"/>
                    </a:cubicBezTo>
                    <a:cubicBezTo>
                      <a:pt x="112" y="0"/>
                      <a:pt x="133" y="23"/>
                      <a:pt x="133" y="57"/>
                    </a:cubicBezTo>
                    <a:cubicBezTo>
                      <a:pt x="133" y="64"/>
                      <a:pt x="132" y="75"/>
                      <a:pt x="130" y="81"/>
                    </a:cubicBezTo>
                    <a:cubicBezTo>
                      <a:pt x="44" y="83"/>
                      <a:pt x="44" y="83"/>
                      <a:pt x="44" y="83"/>
                    </a:cubicBezTo>
                    <a:close/>
                    <a:moveTo>
                      <a:pt x="91" y="60"/>
                    </a:moveTo>
                    <a:cubicBezTo>
                      <a:pt x="91" y="59"/>
                      <a:pt x="91" y="58"/>
                      <a:pt x="91" y="57"/>
                    </a:cubicBezTo>
                    <a:cubicBezTo>
                      <a:pt x="91" y="41"/>
                      <a:pt x="85" y="31"/>
                      <a:pt x="71" y="31"/>
                    </a:cubicBezTo>
                    <a:cubicBezTo>
                      <a:pt x="55" y="31"/>
                      <a:pt x="46" y="45"/>
                      <a:pt x="44" y="60"/>
                    </a:cubicBezTo>
                    <a:lnTo>
                      <a:pt x="91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436E0932-CCC2-47C6-B1AC-8B16AF80D1B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912101" y="5391150"/>
                <a:ext cx="431800" cy="471488"/>
              </a:xfrm>
              <a:custGeom>
                <a:avLst/>
                <a:gdLst>
                  <a:gd name="T0" fmla="*/ 44 w 133"/>
                  <a:gd name="T1" fmla="*/ 83 h 144"/>
                  <a:gd name="T2" fmla="*/ 80 w 133"/>
                  <a:gd name="T3" fmla="*/ 112 h 144"/>
                  <a:gd name="T4" fmla="*/ 125 w 133"/>
                  <a:gd name="T5" fmla="*/ 99 h 144"/>
                  <a:gd name="T6" fmla="*/ 129 w 133"/>
                  <a:gd name="T7" fmla="*/ 133 h 144"/>
                  <a:gd name="T8" fmla="*/ 76 w 133"/>
                  <a:gd name="T9" fmla="*/ 144 h 144"/>
                  <a:gd name="T10" fmla="*/ 0 w 133"/>
                  <a:gd name="T11" fmla="*/ 73 h 144"/>
                  <a:gd name="T12" fmla="*/ 74 w 133"/>
                  <a:gd name="T13" fmla="*/ 0 h 144"/>
                  <a:gd name="T14" fmla="*/ 133 w 133"/>
                  <a:gd name="T15" fmla="*/ 57 h 144"/>
                  <a:gd name="T16" fmla="*/ 131 w 133"/>
                  <a:gd name="T17" fmla="*/ 81 h 144"/>
                  <a:gd name="T18" fmla="*/ 44 w 133"/>
                  <a:gd name="T19" fmla="*/ 83 h 144"/>
                  <a:gd name="T20" fmla="*/ 92 w 133"/>
                  <a:gd name="T21" fmla="*/ 60 h 144"/>
                  <a:gd name="T22" fmla="*/ 92 w 133"/>
                  <a:gd name="T23" fmla="*/ 57 h 144"/>
                  <a:gd name="T24" fmla="*/ 71 w 133"/>
                  <a:gd name="T25" fmla="*/ 31 h 144"/>
                  <a:gd name="T26" fmla="*/ 45 w 133"/>
                  <a:gd name="T27" fmla="*/ 60 h 144"/>
                  <a:gd name="T28" fmla="*/ 92 w 133"/>
                  <a:gd name="T29" fmla="*/ 6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3" h="144">
                    <a:moveTo>
                      <a:pt x="44" y="83"/>
                    </a:moveTo>
                    <a:cubicBezTo>
                      <a:pt x="46" y="101"/>
                      <a:pt x="58" y="112"/>
                      <a:pt x="80" y="112"/>
                    </a:cubicBezTo>
                    <a:cubicBezTo>
                      <a:pt x="95" y="112"/>
                      <a:pt x="111" y="106"/>
                      <a:pt x="125" y="99"/>
                    </a:cubicBezTo>
                    <a:cubicBezTo>
                      <a:pt x="129" y="133"/>
                      <a:pt x="129" y="133"/>
                      <a:pt x="129" y="133"/>
                    </a:cubicBezTo>
                    <a:cubicBezTo>
                      <a:pt x="115" y="140"/>
                      <a:pt x="96" y="144"/>
                      <a:pt x="76" y="144"/>
                    </a:cubicBezTo>
                    <a:cubicBezTo>
                      <a:pt x="30" y="144"/>
                      <a:pt x="0" y="119"/>
                      <a:pt x="0" y="73"/>
                    </a:cubicBezTo>
                    <a:cubicBezTo>
                      <a:pt x="0" y="29"/>
                      <a:pt x="31" y="0"/>
                      <a:pt x="74" y="0"/>
                    </a:cubicBezTo>
                    <a:cubicBezTo>
                      <a:pt x="112" y="0"/>
                      <a:pt x="133" y="23"/>
                      <a:pt x="133" y="57"/>
                    </a:cubicBezTo>
                    <a:cubicBezTo>
                      <a:pt x="133" y="64"/>
                      <a:pt x="132" y="75"/>
                      <a:pt x="131" y="81"/>
                    </a:cubicBezTo>
                    <a:cubicBezTo>
                      <a:pt x="44" y="83"/>
                      <a:pt x="44" y="83"/>
                      <a:pt x="44" y="83"/>
                    </a:cubicBezTo>
                    <a:close/>
                    <a:moveTo>
                      <a:pt x="92" y="60"/>
                    </a:moveTo>
                    <a:cubicBezTo>
                      <a:pt x="92" y="59"/>
                      <a:pt x="92" y="58"/>
                      <a:pt x="92" y="57"/>
                    </a:cubicBezTo>
                    <a:cubicBezTo>
                      <a:pt x="92" y="41"/>
                      <a:pt x="85" y="31"/>
                      <a:pt x="71" y="31"/>
                    </a:cubicBezTo>
                    <a:cubicBezTo>
                      <a:pt x="55" y="31"/>
                      <a:pt x="46" y="45"/>
                      <a:pt x="45" y="60"/>
                    </a:cubicBezTo>
                    <a:lnTo>
                      <a:pt x="92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03C5B041-1850-4BC6-83AF-3D140C2E194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405813" y="5200650"/>
                <a:ext cx="455613" cy="661988"/>
              </a:xfrm>
              <a:custGeom>
                <a:avLst/>
                <a:gdLst>
                  <a:gd name="T0" fmla="*/ 96 w 141"/>
                  <a:gd name="T1" fmla="*/ 5 h 202"/>
                  <a:gd name="T2" fmla="*/ 141 w 141"/>
                  <a:gd name="T3" fmla="*/ 0 h 202"/>
                  <a:gd name="T4" fmla="*/ 141 w 141"/>
                  <a:gd name="T5" fmla="*/ 198 h 202"/>
                  <a:gd name="T6" fmla="*/ 96 w 141"/>
                  <a:gd name="T7" fmla="*/ 198 h 202"/>
                  <a:gd name="T8" fmla="*/ 96 w 141"/>
                  <a:gd name="T9" fmla="*/ 184 h 202"/>
                  <a:gd name="T10" fmla="*/ 58 w 141"/>
                  <a:gd name="T11" fmla="*/ 202 h 202"/>
                  <a:gd name="T12" fmla="*/ 0 w 141"/>
                  <a:gd name="T13" fmla="*/ 132 h 202"/>
                  <a:gd name="T14" fmla="*/ 68 w 141"/>
                  <a:gd name="T15" fmla="*/ 58 h 202"/>
                  <a:gd name="T16" fmla="*/ 96 w 141"/>
                  <a:gd name="T17" fmla="*/ 63 h 202"/>
                  <a:gd name="T18" fmla="*/ 96 w 141"/>
                  <a:gd name="T19" fmla="*/ 5 h 202"/>
                  <a:gd name="T20" fmla="*/ 75 w 141"/>
                  <a:gd name="T21" fmla="*/ 92 h 202"/>
                  <a:gd name="T22" fmla="*/ 45 w 141"/>
                  <a:gd name="T23" fmla="*/ 130 h 202"/>
                  <a:gd name="T24" fmla="*/ 73 w 141"/>
                  <a:gd name="T25" fmla="*/ 167 h 202"/>
                  <a:gd name="T26" fmla="*/ 96 w 141"/>
                  <a:gd name="T27" fmla="*/ 157 h 202"/>
                  <a:gd name="T28" fmla="*/ 96 w 141"/>
                  <a:gd name="T29" fmla="*/ 98 h 202"/>
                  <a:gd name="T30" fmla="*/ 75 w 141"/>
                  <a:gd name="T31" fmla="*/ 9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1" h="202">
                    <a:moveTo>
                      <a:pt x="96" y="5"/>
                    </a:move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198"/>
                      <a:pt x="141" y="198"/>
                      <a:pt x="141" y="198"/>
                    </a:cubicBezTo>
                    <a:cubicBezTo>
                      <a:pt x="96" y="198"/>
                      <a:pt x="96" y="198"/>
                      <a:pt x="96" y="198"/>
                    </a:cubicBezTo>
                    <a:cubicBezTo>
                      <a:pt x="96" y="198"/>
                      <a:pt x="96" y="186"/>
                      <a:pt x="96" y="184"/>
                    </a:cubicBezTo>
                    <a:cubicBezTo>
                      <a:pt x="87" y="193"/>
                      <a:pt x="75" y="202"/>
                      <a:pt x="58" y="202"/>
                    </a:cubicBezTo>
                    <a:cubicBezTo>
                      <a:pt x="24" y="202"/>
                      <a:pt x="0" y="175"/>
                      <a:pt x="0" y="132"/>
                    </a:cubicBezTo>
                    <a:cubicBezTo>
                      <a:pt x="0" y="87"/>
                      <a:pt x="31" y="58"/>
                      <a:pt x="68" y="58"/>
                    </a:cubicBezTo>
                    <a:cubicBezTo>
                      <a:pt x="78" y="58"/>
                      <a:pt x="87" y="60"/>
                      <a:pt x="96" y="63"/>
                    </a:cubicBezTo>
                    <a:lnTo>
                      <a:pt x="96" y="5"/>
                    </a:lnTo>
                    <a:close/>
                    <a:moveTo>
                      <a:pt x="75" y="92"/>
                    </a:moveTo>
                    <a:cubicBezTo>
                      <a:pt x="56" y="92"/>
                      <a:pt x="45" y="107"/>
                      <a:pt x="45" y="130"/>
                    </a:cubicBezTo>
                    <a:cubicBezTo>
                      <a:pt x="45" y="153"/>
                      <a:pt x="56" y="167"/>
                      <a:pt x="73" y="167"/>
                    </a:cubicBezTo>
                    <a:cubicBezTo>
                      <a:pt x="83" y="167"/>
                      <a:pt x="90" y="163"/>
                      <a:pt x="96" y="157"/>
                    </a:cubicBezTo>
                    <a:cubicBezTo>
                      <a:pt x="96" y="158"/>
                      <a:pt x="96" y="98"/>
                      <a:pt x="96" y="98"/>
                    </a:cubicBezTo>
                    <a:cubicBezTo>
                      <a:pt x="91" y="94"/>
                      <a:pt x="84" y="92"/>
                      <a:pt x="75" y="9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8BD9D343-E01F-4087-B55C-B5B2952580F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942388" y="5391150"/>
                <a:ext cx="474663" cy="476250"/>
              </a:xfrm>
              <a:custGeom>
                <a:avLst/>
                <a:gdLst>
                  <a:gd name="T0" fmla="*/ 72 w 146"/>
                  <a:gd name="T1" fmla="*/ 145 h 145"/>
                  <a:gd name="T2" fmla="*/ 0 w 146"/>
                  <a:gd name="T3" fmla="*/ 73 h 145"/>
                  <a:gd name="T4" fmla="*/ 74 w 146"/>
                  <a:gd name="T5" fmla="*/ 0 h 145"/>
                  <a:gd name="T6" fmla="*/ 146 w 146"/>
                  <a:gd name="T7" fmla="*/ 72 h 145"/>
                  <a:gd name="T8" fmla="*/ 72 w 146"/>
                  <a:gd name="T9" fmla="*/ 145 h 145"/>
                  <a:gd name="T10" fmla="*/ 73 w 146"/>
                  <a:gd name="T11" fmla="*/ 34 h 145"/>
                  <a:gd name="T12" fmla="*/ 45 w 146"/>
                  <a:gd name="T13" fmla="*/ 73 h 145"/>
                  <a:gd name="T14" fmla="*/ 73 w 146"/>
                  <a:gd name="T15" fmla="*/ 110 h 145"/>
                  <a:gd name="T16" fmla="*/ 101 w 146"/>
                  <a:gd name="T17" fmla="*/ 72 h 145"/>
                  <a:gd name="T18" fmla="*/ 73 w 146"/>
                  <a:gd name="T19" fmla="*/ 34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6" h="145">
                    <a:moveTo>
                      <a:pt x="72" y="145"/>
                    </a:moveTo>
                    <a:cubicBezTo>
                      <a:pt x="31" y="145"/>
                      <a:pt x="0" y="119"/>
                      <a:pt x="0" y="73"/>
                    </a:cubicBezTo>
                    <a:cubicBezTo>
                      <a:pt x="0" y="27"/>
                      <a:pt x="33" y="0"/>
                      <a:pt x="74" y="0"/>
                    </a:cubicBezTo>
                    <a:cubicBezTo>
                      <a:pt x="115" y="0"/>
                      <a:pt x="146" y="26"/>
                      <a:pt x="146" y="72"/>
                    </a:cubicBezTo>
                    <a:cubicBezTo>
                      <a:pt x="146" y="118"/>
                      <a:pt x="113" y="145"/>
                      <a:pt x="72" y="145"/>
                    </a:cubicBezTo>
                    <a:close/>
                    <a:moveTo>
                      <a:pt x="73" y="34"/>
                    </a:moveTo>
                    <a:cubicBezTo>
                      <a:pt x="54" y="34"/>
                      <a:pt x="45" y="49"/>
                      <a:pt x="45" y="73"/>
                    </a:cubicBezTo>
                    <a:cubicBezTo>
                      <a:pt x="45" y="96"/>
                      <a:pt x="55" y="110"/>
                      <a:pt x="73" y="110"/>
                    </a:cubicBezTo>
                    <a:cubicBezTo>
                      <a:pt x="91" y="110"/>
                      <a:pt x="101" y="96"/>
                      <a:pt x="101" y="72"/>
                    </a:cubicBezTo>
                    <a:cubicBezTo>
                      <a:pt x="101" y="50"/>
                      <a:pt x="91" y="34"/>
                      <a:pt x="73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069DEB73-1B02-4F04-84C4-B81AE887F2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498013" y="5391150"/>
                <a:ext cx="695325" cy="458788"/>
              </a:xfrm>
              <a:custGeom>
                <a:avLst/>
                <a:gdLst>
                  <a:gd name="T0" fmla="*/ 170 w 215"/>
                  <a:gd name="T1" fmla="*/ 140 h 140"/>
                  <a:gd name="T2" fmla="*/ 170 w 215"/>
                  <a:gd name="T3" fmla="*/ 60 h 140"/>
                  <a:gd name="T4" fmla="*/ 152 w 215"/>
                  <a:gd name="T5" fmla="*/ 38 h 140"/>
                  <a:gd name="T6" fmla="*/ 130 w 215"/>
                  <a:gd name="T7" fmla="*/ 47 h 140"/>
                  <a:gd name="T8" fmla="*/ 130 w 215"/>
                  <a:gd name="T9" fmla="*/ 55 h 140"/>
                  <a:gd name="T10" fmla="*/ 130 w 215"/>
                  <a:gd name="T11" fmla="*/ 140 h 140"/>
                  <a:gd name="T12" fmla="*/ 85 w 215"/>
                  <a:gd name="T13" fmla="*/ 140 h 140"/>
                  <a:gd name="T14" fmla="*/ 85 w 215"/>
                  <a:gd name="T15" fmla="*/ 60 h 140"/>
                  <a:gd name="T16" fmla="*/ 66 w 215"/>
                  <a:gd name="T17" fmla="*/ 38 h 140"/>
                  <a:gd name="T18" fmla="*/ 44 w 215"/>
                  <a:gd name="T19" fmla="*/ 47 h 140"/>
                  <a:gd name="T20" fmla="*/ 44 w 215"/>
                  <a:gd name="T21" fmla="*/ 140 h 140"/>
                  <a:gd name="T22" fmla="*/ 0 w 215"/>
                  <a:gd name="T23" fmla="*/ 140 h 140"/>
                  <a:gd name="T24" fmla="*/ 0 w 215"/>
                  <a:gd name="T25" fmla="*/ 7 h 140"/>
                  <a:gd name="T26" fmla="*/ 44 w 215"/>
                  <a:gd name="T27" fmla="*/ 1 h 140"/>
                  <a:gd name="T28" fmla="*/ 44 w 215"/>
                  <a:gd name="T29" fmla="*/ 20 h 140"/>
                  <a:gd name="T30" fmla="*/ 88 w 215"/>
                  <a:gd name="T31" fmla="*/ 0 h 140"/>
                  <a:gd name="T32" fmla="*/ 126 w 215"/>
                  <a:gd name="T33" fmla="*/ 24 h 140"/>
                  <a:gd name="T34" fmla="*/ 173 w 215"/>
                  <a:gd name="T35" fmla="*/ 0 h 140"/>
                  <a:gd name="T36" fmla="*/ 215 w 215"/>
                  <a:gd name="T37" fmla="*/ 47 h 140"/>
                  <a:gd name="T38" fmla="*/ 215 w 215"/>
                  <a:gd name="T39" fmla="*/ 140 h 140"/>
                  <a:gd name="T40" fmla="*/ 170 w 215"/>
                  <a:gd name="T41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5" h="140">
                    <a:moveTo>
                      <a:pt x="170" y="140"/>
                    </a:moveTo>
                    <a:cubicBezTo>
                      <a:pt x="170" y="60"/>
                      <a:pt x="170" y="60"/>
                      <a:pt x="170" y="60"/>
                    </a:cubicBezTo>
                    <a:cubicBezTo>
                      <a:pt x="170" y="44"/>
                      <a:pt x="163" y="38"/>
                      <a:pt x="152" y="38"/>
                    </a:cubicBezTo>
                    <a:cubicBezTo>
                      <a:pt x="143" y="38"/>
                      <a:pt x="135" y="43"/>
                      <a:pt x="130" y="47"/>
                    </a:cubicBezTo>
                    <a:cubicBezTo>
                      <a:pt x="130" y="55"/>
                      <a:pt x="130" y="55"/>
                      <a:pt x="130" y="55"/>
                    </a:cubicBezTo>
                    <a:cubicBezTo>
                      <a:pt x="130" y="140"/>
                      <a:pt x="130" y="140"/>
                      <a:pt x="130" y="140"/>
                    </a:cubicBezTo>
                    <a:cubicBezTo>
                      <a:pt x="85" y="140"/>
                      <a:pt x="85" y="140"/>
                      <a:pt x="85" y="140"/>
                    </a:cubicBezTo>
                    <a:cubicBezTo>
                      <a:pt x="85" y="60"/>
                      <a:pt x="85" y="60"/>
                      <a:pt x="85" y="60"/>
                    </a:cubicBezTo>
                    <a:cubicBezTo>
                      <a:pt x="85" y="44"/>
                      <a:pt x="78" y="38"/>
                      <a:pt x="66" y="38"/>
                    </a:cubicBezTo>
                    <a:cubicBezTo>
                      <a:pt x="57" y="38"/>
                      <a:pt x="50" y="42"/>
                      <a:pt x="44" y="47"/>
                    </a:cubicBezTo>
                    <a:cubicBezTo>
                      <a:pt x="44" y="140"/>
                      <a:pt x="44" y="140"/>
                      <a:pt x="44" y="140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20"/>
                      <a:pt x="44" y="20"/>
                    </a:cubicBezTo>
                    <a:cubicBezTo>
                      <a:pt x="56" y="8"/>
                      <a:pt x="70" y="0"/>
                      <a:pt x="88" y="0"/>
                    </a:cubicBezTo>
                    <a:cubicBezTo>
                      <a:pt x="105" y="0"/>
                      <a:pt x="120" y="9"/>
                      <a:pt x="126" y="24"/>
                    </a:cubicBezTo>
                    <a:cubicBezTo>
                      <a:pt x="139" y="10"/>
                      <a:pt x="155" y="0"/>
                      <a:pt x="173" y="0"/>
                    </a:cubicBezTo>
                    <a:cubicBezTo>
                      <a:pt x="199" y="0"/>
                      <a:pt x="215" y="18"/>
                      <a:pt x="215" y="47"/>
                    </a:cubicBezTo>
                    <a:cubicBezTo>
                      <a:pt x="215" y="140"/>
                      <a:pt x="215" y="140"/>
                      <a:pt x="215" y="140"/>
                    </a:cubicBezTo>
                    <a:lnTo>
                      <a:pt x="170" y="1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21">
                <a:extLst>
                  <a:ext uri="{FF2B5EF4-FFF2-40B4-BE49-F238E27FC236}">
                    <a16:creationId xmlns:a16="http://schemas.microsoft.com/office/drawing/2014/main" id="{81BB6C05-A728-4981-AE1F-B7E58DDC2A9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288588" y="5692775"/>
                <a:ext cx="177800" cy="17462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9210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-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12">
            <a:extLst>
              <a:ext uri="{FF2B5EF4-FFF2-40B4-BE49-F238E27FC236}">
                <a16:creationId xmlns:a16="http://schemas.microsoft.com/office/drawing/2014/main" id="{611D83C3-FB0B-4117-B0CE-5DD176DDA3C6}"/>
              </a:ext>
            </a:extLst>
          </p:cNvPr>
          <p:cNvSpPr txBox="1"/>
          <p:nvPr userDrawn="1"/>
        </p:nvSpPr>
        <p:spPr>
          <a:xfrm>
            <a:off x="9296400" y="6597352"/>
            <a:ext cx="2752479" cy="123111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marL="0" marR="0" indent="0" algn="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dirty="0">
                <a:solidFill>
                  <a:schemeClr val="tx1"/>
                </a:solidFill>
                <a:latin typeface="+mn-lt"/>
                <a:ea typeface="HGPGothicE" charset="-128"/>
                <a:cs typeface="Meiryo UI" pitchFamily="50" charset="-128"/>
              </a:rPr>
              <a:t>© 2022 MV Transportation, Inc. All rights reserved.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BE3D56F4-515E-4119-994A-18E3C95A1CEC}"/>
              </a:ext>
            </a:extLst>
          </p:cNvPr>
          <p:cNvSpPr>
            <a:spLocks/>
          </p:cNvSpPr>
          <p:nvPr userDrawn="1"/>
        </p:nvSpPr>
        <p:spPr bwMode="auto">
          <a:xfrm>
            <a:off x="3471251" y="2172928"/>
            <a:ext cx="5254877" cy="2534878"/>
          </a:xfrm>
          <a:custGeom>
            <a:avLst/>
            <a:gdLst>
              <a:gd name="T0" fmla="*/ 711 w 1946"/>
              <a:gd name="T1" fmla="*/ 0 h 936"/>
              <a:gd name="T2" fmla="*/ 21 w 1946"/>
              <a:gd name="T3" fmla="*/ 218 h 936"/>
              <a:gd name="T4" fmla="*/ 0 w 1946"/>
              <a:gd name="T5" fmla="*/ 309 h 936"/>
              <a:gd name="T6" fmla="*/ 0 w 1946"/>
              <a:gd name="T7" fmla="*/ 310 h 936"/>
              <a:gd name="T8" fmla="*/ 458 w 1946"/>
              <a:gd name="T9" fmla="*/ 691 h 936"/>
              <a:gd name="T10" fmla="*/ 503 w 1946"/>
              <a:gd name="T11" fmla="*/ 341 h 936"/>
              <a:gd name="T12" fmla="*/ 560 w 1946"/>
              <a:gd name="T13" fmla="*/ 691 h 936"/>
              <a:gd name="T14" fmla="*/ 739 w 1946"/>
              <a:gd name="T15" fmla="*/ 691 h 936"/>
              <a:gd name="T16" fmla="*/ 922 w 1946"/>
              <a:gd name="T17" fmla="*/ 348 h 936"/>
              <a:gd name="T18" fmla="*/ 855 w 1946"/>
              <a:gd name="T19" fmla="*/ 688 h 936"/>
              <a:gd name="T20" fmla="*/ 1017 w 1946"/>
              <a:gd name="T21" fmla="*/ 661 h 936"/>
              <a:gd name="T22" fmla="*/ 1091 w 1946"/>
              <a:gd name="T23" fmla="*/ 290 h 936"/>
              <a:gd name="T24" fmla="*/ 1172 w 1946"/>
              <a:gd name="T25" fmla="*/ 739 h 936"/>
              <a:gd name="T26" fmla="*/ 1344 w 1946"/>
              <a:gd name="T27" fmla="*/ 735 h 936"/>
              <a:gd name="T28" fmla="*/ 1580 w 1946"/>
              <a:gd name="T29" fmla="*/ 313 h 936"/>
              <a:gd name="T30" fmla="*/ 1756 w 1946"/>
              <a:gd name="T31" fmla="*/ 606 h 936"/>
              <a:gd name="T32" fmla="*/ 993 w 1946"/>
              <a:gd name="T33" fmla="*/ 759 h 936"/>
              <a:gd name="T34" fmla="*/ 1017 w 1946"/>
              <a:gd name="T35" fmla="*/ 681 h 936"/>
              <a:gd name="T36" fmla="*/ 760 w 1946"/>
              <a:gd name="T37" fmla="*/ 729 h 936"/>
              <a:gd name="T38" fmla="*/ 968 w 1946"/>
              <a:gd name="T39" fmla="*/ 902 h 936"/>
              <a:gd name="T40" fmla="*/ 982 w 1946"/>
              <a:gd name="T41" fmla="*/ 824 h 936"/>
              <a:gd name="T42" fmla="*/ 1946 w 1946"/>
              <a:gd name="T43" fmla="*/ 599 h 936"/>
              <a:gd name="T44" fmla="*/ 1946 w 1946"/>
              <a:gd name="T45" fmla="*/ 599 h 936"/>
              <a:gd name="T46" fmla="*/ 1946 w 1946"/>
              <a:gd name="T47" fmla="*/ 561 h 936"/>
              <a:gd name="T48" fmla="*/ 1608 w 1946"/>
              <a:gd name="T49" fmla="*/ 232 h 936"/>
              <a:gd name="T50" fmla="*/ 1461 w 1946"/>
              <a:gd name="T51" fmla="*/ 235 h 936"/>
              <a:gd name="T52" fmla="*/ 1288 w 1946"/>
              <a:gd name="T53" fmla="*/ 538 h 936"/>
              <a:gd name="T54" fmla="*/ 1211 w 1946"/>
              <a:gd name="T55" fmla="*/ 167 h 936"/>
              <a:gd name="T56" fmla="*/ 883 w 1946"/>
              <a:gd name="T57" fmla="*/ 164 h 936"/>
              <a:gd name="T58" fmla="*/ 672 w 1946"/>
              <a:gd name="T59" fmla="*/ 521 h 936"/>
              <a:gd name="T60" fmla="*/ 595 w 1946"/>
              <a:gd name="T61" fmla="*/ 160 h 936"/>
              <a:gd name="T62" fmla="*/ 398 w 1946"/>
              <a:gd name="T63" fmla="*/ 164 h 936"/>
              <a:gd name="T64" fmla="*/ 352 w 1946"/>
              <a:gd name="T65" fmla="*/ 480 h 936"/>
              <a:gd name="T66" fmla="*/ 207 w 1946"/>
              <a:gd name="T67" fmla="*/ 270 h 936"/>
              <a:gd name="T68" fmla="*/ 760 w 1946"/>
              <a:gd name="T69" fmla="*/ 72 h 936"/>
              <a:gd name="T70" fmla="*/ 1281 w 1946"/>
              <a:gd name="T71" fmla="*/ 150 h 936"/>
              <a:gd name="T72" fmla="*/ 1239 w 1946"/>
              <a:gd name="T73" fmla="*/ 215 h 936"/>
              <a:gd name="T74" fmla="*/ 1517 w 1946"/>
              <a:gd name="T75" fmla="*/ 215 h 936"/>
              <a:gd name="T76" fmla="*/ 1337 w 1946"/>
              <a:gd name="T77" fmla="*/ 11 h 936"/>
              <a:gd name="T78" fmla="*/ 1313 w 1946"/>
              <a:gd name="T79" fmla="*/ 89 h 936"/>
              <a:gd name="T80" fmla="*/ 722 w 1946"/>
              <a:gd name="T81" fmla="*/ 0 h 936"/>
              <a:gd name="T82" fmla="*/ 711 w 1946"/>
              <a:gd name="T83" fmla="*/ 0 h 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46" h="936">
                <a:moveTo>
                  <a:pt x="711" y="0"/>
                </a:moveTo>
                <a:cubicBezTo>
                  <a:pt x="423" y="1"/>
                  <a:pt x="95" y="57"/>
                  <a:pt x="21" y="218"/>
                </a:cubicBezTo>
                <a:cubicBezTo>
                  <a:pt x="7" y="250"/>
                  <a:pt x="0" y="280"/>
                  <a:pt x="0" y="309"/>
                </a:cubicBezTo>
                <a:cubicBezTo>
                  <a:pt x="0" y="310"/>
                  <a:pt x="0" y="310"/>
                  <a:pt x="0" y="310"/>
                </a:cubicBezTo>
                <a:cubicBezTo>
                  <a:pt x="1" y="553"/>
                  <a:pt x="458" y="691"/>
                  <a:pt x="458" y="691"/>
                </a:cubicBezTo>
                <a:cubicBezTo>
                  <a:pt x="503" y="341"/>
                  <a:pt x="503" y="341"/>
                  <a:pt x="503" y="341"/>
                </a:cubicBezTo>
                <a:cubicBezTo>
                  <a:pt x="560" y="691"/>
                  <a:pt x="560" y="691"/>
                  <a:pt x="560" y="691"/>
                </a:cubicBezTo>
                <a:cubicBezTo>
                  <a:pt x="739" y="691"/>
                  <a:pt x="739" y="691"/>
                  <a:pt x="739" y="691"/>
                </a:cubicBezTo>
                <a:cubicBezTo>
                  <a:pt x="922" y="348"/>
                  <a:pt x="922" y="348"/>
                  <a:pt x="922" y="348"/>
                </a:cubicBezTo>
                <a:cubicBezTo>
                  <a:pt x="855" y="688"/>
                  <a:pt x="855" y="688"/>
                  <a:pt x="855" y="688"/>
                </a:cubicBezTo>
                <a:cubicBezTo>
                  <a:pt x="1017" y="661"/>
                  <a:pt x="1017" y="661"/>
                  <a:pt x="1017" y="661"/>
                </a:cubicBezTo>
                <a:cubicBezTo>
                  <a:pt x="1091" y="290"/>
                  <a:pt x="1091" y="290"/>
                  <a:pt x="1091" y="290"/>
                </a:cubicBezTo>
                <a:cubicBezTo>
                  <a:pt x="1172" y="739"/>
                  <a:pt x="1172" y="739"/>
                  <a:pt x="1172" y="739"/>
                </a:cubicBezTo>
                <a:cubicBezTo>
                  <a:pt x="1344" y="735"/>
                  <a:pt x="1344" y="735"/>
                  <a:pt x="1344" y="735"/>
                </a:cubicBezTo>
                <a:cubicBezTo>
                  <a:pt x="1580" y="313"/>
                  <a:pt x="1580" y="313"/>
                  <a:pt x="1580" y="313"/>
                </a:cubicBezTo>
                <a:cubicBezTo>
                  <a:pt x="1580" y="313"/>
                  <a:pt x="1862" y="475"/>
                  <a:pt x="1756" y="606"/>
                </a:cubicBezTo>
                <a:cubicBezTo>
                  <a:pt x="1573" y="833"/>
                  <a:pt x="993" y="759"/>
                  <a:pt x="993" y="759"/>
                </a:cubicBezTo>
                <a:cubicBezTo>
                  <a:pt x="1017" y="681"/>
                  <a:pt x="1017" y="681"/>
                  <a:pt x="1017" y="681"/>
                </a:cubicBezTo>
                <a:cubicBezTo>
                  <a:pt x="760" y="729"/>
                  <a:pt x="760" y="729"/>
                  <a:pt x="760" y="729"/>
                </a:cubicBezTo>
                <a:cubicBezTo>
                  <a:pt x="968" y="902"/>
                  <a:pt x="968" y="902"/>
                  <a:pt x="968" y="902"/>
                </a:cubicBezTo>
                <a:cubicBezTo>
                  <a:pt x="982" y="824"/>
                  <a:pt x="982" y="824"/>
                  <a:pt x="982" y="824"/>
                </a:cubicBezTo>
                <a:cubicBezTo>
                  <a:pt x="982" y="824"/>
                  <a:pt x="1907" y="936"/>
                  <a:pt x="1946" y="599"/>
                </a:cubicBezTo>
                <a:cubicBezTo>
                  <a:pt x="1946" y="599"/>
                  <a:pt x="1946" y="599"/>
                  <a:pt x="1946" y="599"/>
                </a:cubicBezTo>
                <a:cubicBezTo>
                  <a:pt x="1946" y="561"/>
                  <a:pt x="1946" y="561"/>
                  <a:pt x="1946" y="561"/>
                </a:cubicBezTo>
                <a:cubicBezTo>
                  <a:pt x="1926" y="375"/>
                  <a:pt x="1608" y="232"/>
                  <a:pt x="1608" y="232"/>
                </a:cubicBezTo>
                <a:cubicBezTo>
                  <a:pt x="1461" y="235"/>
                  <a:pt x="1461" y="235"/>
                  <a:pt x="1461" y="235"/>
                </a:cubicBezTo>
                <a:cubicBezTo>
                  <a:pt x="1288" y="538"/>
                  <a:pt x="1288" y="538"/>
                  <a:pt x="1288" y="538"/>
                </a:cubicBezTo>
                <a:cubicBezTo>
                  <a:pt x="1211" y="167"/>
                  <a:pt x="1211" y="167"/>
                  <a:pt x="1211" y="167"/>
                </a:cubicBezTo>
                <a:cubicBezTo>
                  <a:pt x="883" y="164"/>
                  <a:pt x="883" y="164"/>
                  <a:pt x="883" y="164"/>
                </a:cubicBezTo>
                <a:cubicBezTo>
                  <a:pt x="672" y="521"/>
                  <a:pt x="672" y="521"/>
                  <a:pt x="672" y="521"/>
                </a:cubicBezTo>
                <a:cubicBezTo>
                  <a:pt x="595" y="160"/>
                  <a:pt x="595" y="160"/>
                  <a:pt x="595" y="160"/>
                </a:cubicBezTo>
                <a:cubicBezTo>
                  <a:pt x="398" y="164"/>
                  <a:pt x="398" y="164"/>
                  <a:pt x="398" y="164"/>
                </a:cubicBezTo>
                <a:cubicBezTo>
                  <a:pt x="352" y="480"/>
                  <a:pt x="352" y="480"/>
                  <a:pt x="352" y="480"/>
                </a:cubicBezTo>
                <a:cubicBezTo>
                  <a:pt x="352" y="480"/>
                  <a:pt x="197" y="386"/>
                  <a:pt x="207" y="270"/>
                </a:cubicBezTo>
                <a:cubicBezTo>
                  <a:pt x="221" y="113"/>
                  <a:pt x="581" y="64"/>
                  <a:pt x="760" y="72"/>
                </a:cubicBezTo>
                <a:cubicBezTo>
                  <a:pt x="993" y="82"/>
                  <a:pt x="1084" y="96"/>
                  <a:pt x="1281" y="150"/>
                </a:cubicBezTo>
                <a:cubicBezTo>
                  <a:pt x="1291" y="153"/>
                  <a:pt x="1239" y="215"/>
                  <a:pt x="1239" y="215"/>
                </a:cubicBezTo>
                <a:cubicBezTo>
                  <a:pt x="1517" y="215"/>
                  <a:pt x="1517" y="215"/>
                  <a:pt x="1517" y="215"/>
                </a:cubicBezTo>
                <a:cubicBezTo>
                  <a:pt x="1337" y="11"/>
                  <a:pt x="1337" y="11"/>
                  <a:pt x="1337" y="11"/>
                </a:cubicBezTo>
                <a:cubicBezTo>
                  <a:pt x="1313" y="89"/>
                  <a:pt x="1313" y="89"/>
                  <a:pt x="1313" y="89"/>
                </a:cubicBezTo>
                <a:cubicBezTo>
                  <a:pt x="1313" y="89"/>
                  <a:pt x="1052" y="1"/>
                  <a:pt x="722" y="0"/>
                </a:cubicBezTo>
                <a:lnTo>
                  <a:pt x="7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9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e Are MVMN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3">
            <a:extLst>
              <a:ext uri="{FF2B5EF4-FFF2-40B4-BE49-F238E27FC236}">
                <a16:creationId xmlns:a16="http://schemas.microsoft.com/office/drawing/2014/main" id="{8EA05118-3503-44EE-8108-ACE0D0B5494C}"/>
              </a:ext>
            </a:extLst>
          </p:cNvPr>
          <p:cNvSpPr/>
          <p:nvPr userDrawn="1"/>
        </p:nvSpPr>
        <p:spPr>
          <a:xfrm>
            <a:off x="5" y="4714200"/>
            <a:ext cx="12192119" cy="21547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b="0" i="0" dirty="0">
              <a:latin typeface="HGPGothicE" charset="-128"/>
              <a:ea typeface="HGPGothicE" charset="-128"/>
            </a:endParaRP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A4C71FE8-039B-4707-AC21-5688C1ADFE36}"/>
              </a:ext>
            </a:extLst>
          </p:cNvPr>
          <p:cNvSpPr txBox="1"/>
          <p:nvPr userDrawn="1"/>
        </p:nvSpPr>
        <p:spPr>
          <a:xfrm>
            <a:off x="9296400" y="6597352"/>
            <a:ext cx="2752479" cy="123111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marL="0" marR="0" indent="0" algn="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dirty="0">
                <a:solidFill>
                  <a:schemeClr val="bg1"/>
                </a:solidFill>
                <a:latin typeface="+mn-lt"/>
                <a:ea typeface="HGPGothicE" charset="-128"/>
                <a:cs typeface="Meiryo UI" pitchFamily="50" charset="-128"/>
              </a:rPr>
              <a:t>© 2022 MV Transportation, Inc. All rights reserved.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5EFB82-530B-4847-B1A6-19AC0E51F6A4}"/>
              </a:ext>
            </a:extLst>
          </p:cNvPr>
          <p:cNvSpPr/>
          <p:nvPr userDrawn="1"/>
        </p:nvSpPr>
        <p:spPr>
          <a:xfrm>
            <a:off x="4" y="4648200"/>
            <a:ext cx="12192119" cy="7142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C676688-689E-4ABC-9A07-75F09EE61EB5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886200" y="5140171"/>
            <a:ext cx="7696200" cy="720669"/>
          </a:xfrm>
          <a:prstGeom prst="rect">
            <a:avLst/>
          </a:prstGeom>
          <a:effectLst/>
        </p:spPr>
        <p:txBody>
          <a:bodyPr anchor="b">
            <a:normAutofit/>
          </a:bodyPr>
          <a:lstStyle>
            <a:lvl1pPr marL="0" indent="0" fontAlgn="ctr">
              <a:spcBef>
                <a:spcPts val="0"/>
              </a:spcBef>
              <a:buNone/>
              <a:defRPr sz="2400" b="0" i="0" baseline="0">
                <a:solidFill>
                  <a:srgbClr val="FFFFFF"/>
                </a:solidFill>
                <a:latin typeface="+mj-lt"/>
                <a:ea typeface="HGPGothicE" charset="-128"/>
                <a:cs typeface="HGPGothicE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dirty="0"/>
              <a:t>[Title]</a:t>
            </a:r>
            <a:endParaRPr lang="ja-JP" alt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87324BF-0B56-4E7F-82F8-B0CB0B083C0E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886200" y="5932849"/>
            <a:ext cx="7696200" cy="792088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fontAlgn="ctr">
              <a:spcBef>
                <a:spcPts val="0"/>
              </a:spcBef>
              <a:buNone/>
              <a:defRPr sz="1600" b="0" i="0" baseline="0">
                <a:solidFill>
                  <a:srgbClr val="FFFFFF"/>
                </a:solidFill>
                <a:latin typeface="+mn-lt"/>
                <a:ea typeface="HGPGothicE" charset="-128"/>
                <a:cs typeface="HGPGothicE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&lt;First Last – Title&gt;</a:t>
            </a:r>
          </a:p>
          <a:p>
            <a:r>
              <a:rPr lang="en-US" altLang="ja-JP" dirty="0"/>
              <a:t>&lt;MM/DD/YYYY&gt;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39E9F11-0632-4CE8-9E9E-502B0494D4C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20549" y="5240396"/>
            <a:ext cx="2491445" cy="1101296"/>
          </a:xfrm>
          <a:custGeom>
            <a:avLst/>
            <a:gdLst>
              <a:gd name="T0" fmla="*/ 1814 w 3696"/>
              <a:gd name="T1" fmla="*/ 313 h 1632"/>
              <a:gd name="T2" fmla="*/ 582 w 3696"/>
              <a:gd name="T3" fmla="*/ 244 h 1632"/>
              <a:gd name="T4" fmla="*/ 1886 w 3696"/>
              <a:gd name="T5" fmla="*/ 787 h 1632"/>
              <a:gd name="T6" fmla="*/ 2850 w 3696"/>
              <a:gd name="T7" fmla="*/ 876 h 1632"/>
              <a:gd name="T8" fmla="*/ 1453 w 3696"/>
              <a:gd name="T9" fmla="*/ 1111 h 1632"/>
              <a:gd name="T10" fmla="*/ 1598 w 3696"/>
              <a:gd name="T11" fmla="*/ 423 h 1632"/>
              <a:gd name="T12" fmla="*/ 819 w 3696"/>
              <a:gd name="T13" fmla="*/ 1011 h 1632"/>
              <a:gd name="T14" fmla="*/ 31 w 3696"/>
              <a:gd name="T15" fmla="*/ 318 h 1632"/>
              <a:gd name="T16" fmla="*/ 1563 w 3696"/>
              <a:gd name="T17" fmla="*/ 1582 h 1632"/>
              <a:gd name="T18" fmla="*/ 1556 w 3696"/>
              <a:gd name="T19" fmla="*/ 1433 h 1632"/>
              <a:gd name="T20" fmla="*/ 1465 w 3696"/>
              <a:gd name="T21" fmla="*/ 1582 h 1632"/>
              <a:gd name="T22" fmla="*/ 1747 w 3696"/>
              <a:gd name="T23" fmla="*/ 1577 h 1632"/>
              <a:gd name="T24" fmla="*/ 1748 w 3696"/>
              <a:gd name="T25" fmla="*/ 1534 h 1632"/>
              <a:gd name="T26" fmla="*/ 1678 w 3696"/>
              <a:gd name="T27" fmla="*/ 1517 h 1632"/>
              <a:gd name="T28" fmla="*/ 1863 w 3696"/>
              <a:gd name="T29" fmla="*/ 1582 h 1632"/>
              <a:gd name="T30" fmla="*/ 1863 w 3696"/>
              <a:gd name="T31" fmla="*/ 1483 h 1632"/>
              <a:gd name="T32" fmla="*/ 1882 w 3696"/>
              <a:gd name="T33" fmla="*/ 1497 h 1632"/>
              <a:gd name="T34" fmla="*/ 1963 w 3696"/>
              <a:gd name="T35" fmla="*/ 1473 h 1632"/>
              <a:gd name="T36" fmla="*/ 2038 w 3696"/>
              <a:gd name="T37" fmla="*/ 1504 h 1632"/>
              <a:gd name="T38" fmla="*/ 2050 w 3696"/>
              <a:gd name="T39" fmla="*/ 1527 h 1632"/>
              <a:gd name="T40" fmla="*/ 2087 w 3696"/>
              <a:gd name="T41" fmla="*/ 1527 h 1632"/>
              <a:gd name="T42" fmla="*/ 2216 w 3696"/>
              <a:gd name="T43" fmla="*/ 1583 h 1632"/>
              <a:gd name="T44" fmla="*/ 2301 w 3696"/>
              <a:gd name="T45" fmla="*/ 1472 h 1632"/>
              <a:gd name="T46" fmla="*/ 2353 w 3696"/>
              <a:gd name="T47" fmla="*/ 1435 h 1632"/>
              <a:gd name="T48" fmla="*/ 2349 w 3696"/>
              <a:gd name="T49" fmla="*/ 1582 h 1632"/>
              <a:gd name="T50" fmla="*/ 2449 w 3696"/>
              <a:gd name="T51" fmla="*/ 1582 h 1632"/>
              <a:gd name="T52" fmla="*/ 2449 w 3696"/>
              <a:gd name="T53" fmla="*/ 1472 h 1632"/>
              <a:gd name="T54" fmla="*/ 2449 w 3696"/>
              <a:gd name="T55" fmla="*/ 1549 h 1632"/>
              <a:gd name="T56" fmla="*/ 2609 w 3696"/>
              <a:gd name="T57" fmla="*/ 1549 h 1632"/>
              <a:gd name="T58" fmla="*/ 2616 w 3696"/>
              <a:gd name="T59" fmla="*/ 1514 h 1632"/>
              <a:gd name="T60" fmla="*/ 2564 w 3696"/>
              <a:gd name="T61" fmla="*/ 1493 h 1632"/>
              <a:gd name="T62" fmla="*/ 2733 w 3696"/>
              <a:gd name="T63" fmla="*/ 1464 h 1632"/>
              <a:gd name="T64" fmla="*/ 2734 w 3696"/>
              <a:gd name="T65" fmla="*/ 1582 h 1632"/>
              <a:gd name="T66" fmla="*/ 2697 w 3696"/>
              <a:gd name="T67" fmla="*/ 1472 h 1632"/>
              <a:gd name="T68" fmla="*/ 2817 w 3696"/>
              <a:gd name="T69" fmla="*/ 1582 h 1632"/>
              <a:gd name="T70" fmla="*/ 2844 w 3696"/>
              <a:gd name="T71" fmla="*/ 1468 h 1632"/>
              <a:gd name="T72" fmla="*/ 2817 w 3696"/>
              <a:gd name="T73" fmla="*/ 1582 h 1632"/>
              <a:gd name="T74" fmla="*/ 2930 w 3696"/>
              <a:gd name="T75" fmla="*/ 1586 h 1632"/>
              <a:gd name="T76" fmla="*/ 2904 w 3696"/>
              <a:gd name="T77" fmla="*/ 1536 h 1632"/>
              <a:gd name="T78" fmla="*/ 2943 w 3696"/>
              <a:gd name="T79" fmla="*/ 1517 h 1632"/>
              <a:gd name="T80" fmla="*/ 3054 w 3696"/>
              <a:gd name="T81" fmla="*/ 1586 h 1632"/>
              <a:gd name="T82" fmla="*/ 3028 w 3696"/>
              <a:gd name="T83" fmla="*/ 1536 h 1632"/>
              <a:gd name="T84" fmla="*/ 3067 w 3696"/>
              <a:gd name="T85" fmla="*/ 1517 h 1632"/>
              <a:gd name="T86" fmla="*/ 3195 w 3696"/>
              <a:gd name="T87" fmla="*/ 1571 h 1632"/>
              <a:gd name="T88" fmla="*/ 3195 w 3696"/>
              <a:gd name="T89" fmla="*/ 1424 h 1632"/>
              <a:gd name="T90" fmla="*/ 3195 w 3696"/>
              <a:gd name="T91" fmla="*/ 1500 h 1632"/>
              <a:gd name="T92" fmla="*/ 3373 w 3696"/>
              <a:gd name="T93" fmla="*/ 1527 h 1632"/>
              <a:gd name="T94" fmla="*/ 3336 w 3696"/>
              <a:gd name="T95" fmla="*/ 1527 h 1632"/>
              <a:gd name="T96" fmla="*/ 3500 w 3696"/>
              <a:gd name="T97" fmla="*/ 1506 h 1632"/>
              <a:gd name="T98" fmla="*/ 3447 w 3696"/>
              <a:gd name="T99" fmla="*/ 1499 h 1632"/>
              <a:gd name="T100" fmla="*/ 3429 w 3696"/>
              <a:gd name="T101" fmla="*/ 1468 h 1632"/>
              <a:gd name="T102" fmla="*/ 3570 w 3696"/>
              <a:gd name="T103" fmla="*/ 1506 h 1632"/>
              <a:gd name="T104" fmla="*/ 3617 w 3696"/>
              <a:gd name="T105" fmla="*/ 1543 h 1632"/>
              <a:gd name="T106" fmla="*/ 3664 w 3696"/>
              <a:gd name="T107" fmla="*/ 1422 h 1632"/>
              <a:gd name="T108" fmla="*/ 3650 w 3696"/>
              <a:gd name="T109" fmla="*/ 1446 h 1632"/>
              <a:gd name="T110" fmla="*/ 3684 w 3696"/>
              <a:gd name="T111" fmla="*/ 1446 h 1632"/>
              <a:gd name="T112" fmla="*/ 3691 w 3696"/>
              <a:gd name="T113" fmla="*/ 1419 h 1632"/>
              <a:gd name="T114" fmla="*/ 3668 w 3696"/>
              <a:gd name="T115" fmla="*/ 1419 h 1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696" h="1632">
                <a:moveTo>
                  <a:pt x="1056" y="0"/>
                </a:moveTo>
                <a:cubicBezTo>
                  <a:pt x="1540" y="1"/>
                  <a:pt x="1922" y="129"/>
                  <a:pt x="1922" y="129"/>
                </a:cubicBezTo>
                <a:cubicBezTo>
                  <a:pt x="1958" y="15"/>
                  <a:pt x="1958" y="15"/>
                  <a:pt x="1958" y="15"/>
                </a:cubicBezTo>
                <a:cubicBezTo>
                  <a:pt x="2221" y="314"/>
                  <a:pt x="2221" y="314"/>
                  <a:pt x="2221" y="314"/>
                </a:cubicBezTo>
                <a:cubicBezTo>
                  <a:pt x="1814" y="313"/>
                  <a:pt x="1814" y="313"/>
                  <a:pt x="1814" y="313"/>
                </a:cubicBezTo>
                <a:cubicBezTo>
                  <a:pt x="1876" y="219"/>
                  <a:pt x="1876" y="219"/>
                  <a:pt x="1876" y="219"/>
                </a:cubicBezTo>
                <a:cubicBezTo>
                  <a:pt x="1876" y="219"/>
                  <a:pt x="1521" y="106"/>
                  <a:pt x="1113" y="104"/>
                </a:cubicBezTo>
                <a:cubicBezTo>
                  <a:pt x="850" y="103"/>
                  <a:pt x="324" y="165"/>
                  <a:pt x="303" y="394"/>
                </a:cubicBezTo>
                <a:cubicBezTo>
                  <a:pt x="288" y="564"/>
                  <a:pt x="515" y="702"/>
                  <a:pt x="515" y="702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871" y="244"/>
                  <a:pt x="871" y="244"/>
                  <a:pt x="871" y="244"/>
                </a:cubicBezTo>
                <a:cubicBezTo>
                  <a:pt x="984" y="762"/>
                  <a:pt x="984" y="762"/>
                  <a:pt x="984" y="762"/>
                </a:cubicBezTo>
                <a:cubicBezTo>
                  <a:pt x="1294" y="244"/>
                  <a:pt x="1294" y="244"/>
                  <a:pt x="1294" y="244"/>
                </a:cubicBezTo>
                <a:cubicBezTo>
                  <a:pt x="1773" y="244"/>
                  <a:pt x="1773" y="244"/>
                  <a:pt x="1773" y="244"/>
                </a:cubicBezTo>
                <a:cubicBezTo>
                  <a:pt x="1886" y="787"/>
                  <a:pt x="1886" y="787"/>
                  <a:pt x="1886" y="787"/>
                </a:cubicBezTo>
                <a:cubicBezTo>
                  <a:pt x="2139" y="338"/>
                  <a:pt x="2139" y="338"/>
                  <a:pt x="2139" y="338"/>
                </a:cubicBezTo>
                <a:cubicBezTo>
                  <a:pt x="2355" y="338"/>
                  <a:pt x="2355" y="338"/>
                  <a:pt x="2355" y="338"/>
                </a:cubicBezTo>
                <a:cubicBezTo>
                  <a:pt x="2355" y="338"/>
                  <a:pt x="2820" y="548"/>
                  <a:pt x="2850" y="821"/>
                </a:cubicBezTo>
                <a:cubicBezTo>
                  <a:pt x="2850" y="876"/>
                  <a:pt x="2850" y="876"/>
                  <a:pt x="2850" y="876"/>
                </a:cubicBezTo>
                <a:cubicBezTo>
                  <a:pt x="2850" y="876"/>
                  <a:pt x="2850" y="876"/>
                  <a:pt x="2850" y="876"/>
                </a:cubicBezTo>
                <a:cubicBezTo>
                  <a:pt x="2793" y="1370"/>
                  <a:pt x="1438" y="1205"/>
                  <a:pt x="1438" y="1205"/>
                </a:cubicBezTo>
                <a:cubicBezTo>
                  <a:pt x="1417" y="1320"/>
                  <a:pt x="1417" y="1320"/>
                  <a:pt x="1417" y="1320"/>
                </a:cubicBezTo>
                <a:cubicBezTo>
                  <a:pt x="1113" y="1066"/>
                  <a:pt x="1113" y="1066"/>
                  <a:pt x="1113" y="1066"/>
                </a:cubicBezTo>
                <a:cubicBezTo>
                  <a:pt x="1489" y="996"/>
                  <a:pt x="1489" y="996"/>
                  <a:pt x="1489" y="996"/>
                </a:cubicBezTo>
                <a:cubicBezTo>
                  <a:pt x="1453" y="1111"/>
                  <a:pt x="1453" y="1111"/>
                  <a:pt x="1453" y="1111"/>
                </a:cubicBezTo>
                <a:cubicBezTo>
                  <a:pt x="1453" y="1111"/>
                  <a:pt x="2303" y="1219"/>
                  <a:pt x="2571" y="886"/>
                </a:cubicBezTo>
                <a:cubicBezTo>
                  <a:pt x="2727" y="694"/>
                  <a:pt x="2314" y="458"/>
                  <a:pt x="2314" y="458"/>
                </a:cubicBezTo>
                <a:cubicBezTo>
                  <a:pt x="1969" y="1076"/>
                  <a:pt x="1969" y="1076"/>
                  <a:pt x="1969" y="1076"/>
                </a:cubicBezTo>
                <a:cubicBezTo>
                  <a:pt x="1716" y="1081"/>
                  <a:pt x="1716" y="1081"/>
                  <a:pt x="1716" y="1081"/>
                </a:cubicBezTo>
                <a:cubicBezTo>
                  <a:pt x="1598" y="423"/>
                  <a:pt x="1598" y="423"/>
                  <a:pt x="1598" y="423"/>
                </a:cubicBezTo>
                <a:cubicBezTo>
                  <a:pt x="1489" y="966"/>
                  <a:pt x="1489" y="966"/>
                  <a:pt x="1489" y="966"/>
                </a:cubicBezTo>
                <a:cubicBezTo>
                  <a:pt x="1252" y="1006"/>
                  <a:pt x="1252" y="1006"/>
                  <a:pt x="1252" y="1006"/>
                </a:cubicBezTo>
                <a:cubicBezTo>
                  <a:pt x="1350" y="508"/>
                  <a:pt x="1350" y="508"/>
                  <a:pt x="1350" y="508"/>
                </a:cubicBezTo>
                <a:cubicBezTo>
                  <a:pt x="1082" y="1011"/>
                  <a:pt x="1082" y="1011"/>
                  <a:pt x="1082" y="1011"/>
                </a:cubicBezTo>
                <a:cubicBezTo>
                  <a:pt x="819" y="1011"/>
                  <a:pt x="819" y="1011"/>
                  <a:pt x="819" y="1011"/>
                </a:cubicBezTo>
                <a:cubicBezTo>
                  <a:pt x="737" y="498"/>
                  <a:pt x="737" y="498"/>
                  <a:pt x="737" y="498"/>
                </a:cubicBezTo>
                <a:cubicBezTo>
                  <a:pt x="670" y="1011"/>
                  <a:pt x="670" y="1011"/>
                  <a:pt x="670" y="1011"/>
                </a:cubicBezTo>
                <a:cubicBezTo>
                  <a:pt x="670" y="1011"/>
                  <a:pt x="1" y="809"/>
                  <a:pt x="0" y="454"/>
                </a:cubicBezTo>
                <a:cubicBezTo>
                  <a:pt x="0" y="452"/>
                  <a:pt x="0" y="452"/>
                  <a:pt x="0" y="452"/>
                </a:cubicBezTo>
                <a:cubicBezTo>
                  <a:pt x="0" y="409"/>
                  <a:pt x="10" y="365"/>
                  <a:pt x="31" y="318"/>
                </a:cubicBezTo>
                <a:cubicBezTo>
                  <a:pt x="140" y="82"/>
                  <a:pt x="619" y="1"/>
                  <a:pt x="1041" y="0"/>
                </a:cubicBezTo>
                <a:lnTo>
                  <a:pt x="1056" y="0"/>
                </a:lnTo>
                <a:close/>
                <a:moveTo>
                  <a:pt x="1505" y="1582"/>
                </a:moveTo>
                <a:cubicBezTo>
                  <a:pt x="1534" y="1476"/>
                  <a:pt x="1534" y="1476"/>
                  <a:pt x="1534" y="1476"/>
                </a:cubicBezTo>
                <a:cubicBezTo>
                  <a:pt x="1563" y="1582"/>
                  <a:pt x="1563" y="1582"/>
                  <a:pt x="1563" y="1582"/>
                </a:cubicBezTo>
                <a:cubicBezTo>
                  <a:pt x="1603" y="1582"/>
                  <a:pt x="1603" y="1582"/>
                  <a:pt x="1603" y="1582"/>
                </a:cubicBezTo>
                <a:cubicBezTo>
                  <a:pt x="1642" y="1433"/>
                  <a:pt x="1642" y="1433"/>
                  <a:pt x="1642" y="1433"/>
                </a:cubicBezTo>
                <a:cubicBezTo>
                  <a:pt x="1604" y="1433"/>
                  <a:pt x="1604" y="1433"/>
                  <a:pt x="1604" y="1433"/>
                </a:cubicBezTo>
                <a:cubicBezTo>
                  <a:pt x="1583" y="1539"/>
                  <a:pt x="1583" y="1539"/>
                  <a:pt x="1583" y="1539"/>
                </a:cubicBezTo>
                <a:cubicBezTo>
                  <a:pt x="1556" y="1433"/>
                  <a:pt x="1556" y="1433"/>
                  <a:pt x="1556" y="1433"/>
                </a:cubicBezTo>
                <a:cubicBezTo>
                  <a:pt x="1513" y="1433"/>
                  <a:pt x="1513" y="1433"/>
                  <a:pt x="1513" y="1433"/>
                </a:cubicBezTo>
                <a:cubicBezTo>
                  <a:pt x="1486" y="1539"/>
                  <a:pt x="1486" y="1539"/>
                  <a:pt x="1486" y="1539"/>
                </a:cubicBezTo>
                <a:cubicBezTo>
                  <a:pt x="1466" y="1433"/>
                  <a:pt x="1466" y="1433"/>
                  <a:pt x="1466" y="1433"/>
                </a:cubicBezTo>
                <a:cubicBezTo>
                  <a:pt x="1425" y="1433"/>
                  <a:pt x="1425" y="1433"/>
                  <a:pt x="1425" y="1433"/>
                </a:cubicBezTo>
                <a:cubicBezTo>
                  <a:pt x="1465" y="1582"/>
                  <a:pt x="1465" y="1582"/>
                  <a:pt x="1465" y="1582"/>
                </a:cubicBezTo>
                <a:cubicBezTo>
                  <a:pt x="1505" y="1582"/>
                  <a:pt x="1505" y="1582"/>
                  <a:pt x="1505" y="1582"/>
                </a:cubicBezTo>
                <a:close/>
                <a:moveTo>
                  <a:pt x="1678" y="1536"/>
                </a:moveTo>
                <a:cubicBezTo>
                  <a:pt x="1679" y="1550"/>
                  <a:pt x="1689" y="1559"/>
                  <a:pt x="1707" y="1559"/>
                </a:cubicBezTo>
                <a:cubicBezTo>
                  <a:pt x="1720" y="1559"/>
                  <a:pt x="1733" y="1555"/>
                  <a:pt x="1743" y="1549"/>
                </a:cubicBezTo>
                <a:cubicBezTo>
                  <a:pt x="1747" y="1577"/>
                  <a:pt x="1747" y="1577"/>
                  <a:pt x="1747" y="1577"/>
                </a:cubicBezTo>
                <a:cubicBezTo>
                  <a:pt x="1736" y="1582"/>
                  <a:pt x="1720" y="1586"/>
                  <a:pt x="1704" y="1586"/>
                </a:cubicBezTo>
                <a:cubicBezTo>
                  <a:pt x="1666" y="1586"/>
                  <a:pt x="1642" y="1565"/>
                  <a:pt x="1642" y="1527"/>
                </a:cubicBezTo>
                <a:cubicBezTo>
                  <a:pt x="1642" y="1491"/>
                  <a:pt x="1666" y="1468"/>
                  <a:pt x="1702" y="1468"/>
                </a:cubicBezTo>
                <a:cubicBezTo>
                  <a:pt x="1733" y="1468"/>
                  <a:pt x="1751" y="1486"/>
                  <a:pt x="1751" y="1514"/>
                </a:cubicBezTo>
                <a:cubicBezTo>
                  <a:pt x="1751" y="1520"/>
                  <a:pt x="1750" y="1529"/>
                  <a:pt x="1748" y="1534"/>
                </a:cubicBezTo>
                <a:cubicBezTo>
                  <a:pt x="1678" y="1536"/>
                  <a:pt x="1678" y="1536"/>
                  <a:pt x="1678" y="1536"/>
                </a:cubicBezTo>
                <a:close/>
                <a:moveTo>
                  <a:pt x="1716" y="1517"/>
                </a:moveTo>
                <a:cubicBezTo>
                  <a:pt x="1716" y="1516"/>
                  <a:pt x="1716" y="1515"/>
                  <a:pt x="1716" y="1514"/>
                </a:cubicBezTo>
                <a:cubicBezTo>
                  <a:pt x="1716" y="1501"/>
                  <a:pt x="1711" y="1493"/>
                  <a:pt x="1700" y="1493"/>
                </a:cubicBezTo>
                <a:cubicBezTo>
                  <a:pt x="1687" y="1493"/>
                  <a:pt x="1679" y="1504"/>
                  <a:pt x="1678" y="1517"/>
                </a:cubicBezTo>
                <a:lnTo>
                  <a:pt x="1716" y="1517"/>
                </a:lnTo>
                <a:close/>
                <a:moveTo>
                  <a:pt x="1894" y="1468"/>
                </a:moveTo>
                <a:cubicBezTo>
                  <a:pt x="1922" y="1468"/>
                  <a:pt x="1942" y="1491"/>
                  <a:pt x="1942" y="1526"/>
                </a:cubicBezTo>
                <a:cubicBezTo>
                  <a:pt x="1942" y="1563"/>
                  <a:pt x="1917" y="1586"/>
                  <a:pt x="1886" y="1586"/>
                </a:cubicBezTo>
                <a:cubicBezTo>
                  <a:pt x="1879" y="1586"/>
                  <a:pt x="1870" y="1585"/>
                  <a:pt x="1863" y="1582"/>
                </a:cubicBezTo>
                <a:cubicBezTo>
                  <a:pt x="1863" y="1632"/>
                  <a:pt x="1863" y="1632"/>
                  <a:pt x="1863" y="1632"/>
                </a:cubicBezTo>
                <a:cubicBezTo>
                  <a:pt x="1826" y="1632"/>
                  <a:pt x="1826" y="1632"/>
                  <a:pt x="1826" y="1632"/>
                </a:cubicBezTo>
                <a:cubicBezTo>
                  <a:pt x="1826" y="1473"/>
                  <a:pt x="1826" y="1473"/>
                  <a:pt x="1826" y="1473"/>
                </a:cubicBezTo>
                <a:cubicBezTo>
                  <a:pt x="1863" y="1468"/>
                  <a:pt x="1863" y="1468"/>
                  <a:pt x="1863" y="1468"/>
                </a:cubicBezTo>
                <a:cubicBezTo>
                  <a:pt x="1863" y="1468"/>
                  <a:pt x="1863" y="1482"/>
                  <a:pt x="1863" y="1483"/>
                </a:cubicBezTo>
                <a:cubicBezTo>
                  <a:pt x="1870" y="1476"/>
                  <a:pt x="1880" y="1468"/>
                  <a:pt x="1894" y="1468"/>
                </a:cubicBezTo>
                <a:close/>
                <a:moveTo>
                  <a:pt x="1863" y="1554"/>
                </a:moveTo>
                <a:cubicBezTo>
                  <a:pt x="1867" y="1557"/>
                  <a:pt x="1873" y="1559"/>
                  <a:pt x="1880" y="1559"/>
                </a:cubicBezTo>
                <a:cubicBezTo>
                  <a:pt x="1896" y="1559"/>
                  <a:pt x="1905" y="1546"/>
                  <a:pt x="1905" y="1527"/>
                </a:cubicBezTo>
                <a:cubicBezTo>
                  <a:pt x="1905" y="1509"/>
                  <a:pt x="1897" y="1497"/>
                  <a:pt x="1882" y="1497"/>
                </a:cubicBezTo>
                <a:cubicBezTo>
                  <a:pt x="1874" y="1497"/>
                  <a:pt x="1868" y="1500"/>
                  <a:pt x="1863" y="1504"/>
                </a:cubicBezTo>
                <a:cubicBezTo>
                  <a:pt x="1863" y="1554"/>
                  <a:pt x="1863" y="1554"/>
                  <a:pt x="1863" y="1554"/>
                </a:cubicBezTo>
                <a:close/>
                <a:moveTo>
                  <a:pt x="2000" y="1582"/>
                </a:moveTo>
                <a:cubicBezTo>
                  <a:pt x="1963" y="1582"/>
                  <a:pt x="1963" y="1582"/>
                  <a:pt x="1963" y="1582"/>
                </a:cubicBezTo>
                <a:cubicBezTo>
                  <a:pt x="1963" y="1473"/>
                  <a:pt x="1963" y="1473"/>
                  <a:pt x="1963" y="1473"/>
                </a:cubicBezTo>
                <a:cubicBezTo>
                  <a:pt x="2000" y="1468"/>
                  <a:pt x="2000" y="1468"/>
                  <a:pt x="2000" y="1468"/>
                </a:cubicBezTo>
                <a:cubicBezTo>
                  <a:pt x="2000" y="1485"/>
                  <a:pt x="2000" y="1485"/>
                  <a:pt x="2000" y="1485"/>
                </a:cubicBezTo>
                <a:cubicBezTo>
                  <a:pt x="2006" y="1473"/>
                  <a:pt x="2015" y="1468"/>
                  <a:pt x="2027" y="1468"/>
                </a:cubicBezTo>
                <a:cubicBezTo>
                  <a:pt x="2032" y="1468"/>
                  <a:pt x="2039" y="1469"/>
                  <a:pt x="2045" y="1472"/>
                </a:cubicBezTo>
                <a:cubicBezTo>
                  <a:pt x="2038" y="1504"/>
                  <a:pt x="2038" y="1504"/>
                  <a:pt x="2038" y="1504"/>
                </a:cubicBezTo>
                <a:cubicBezTo>
                  <a:pt x="2033" y="1503"/>
                  <a:pt x="2028" y="1501"/>
                  <a:pt x="2024" y="1501"/>
                </a:cubicBezTo>
                <a:cubicBezTo>
                  <a:pt x="2015" y="1501"/>
                  <a:pt x="2007" y="1506"/>
                  <a:pt x="2000" y="1518"/>
                </a:cubicBezTo>
                <a:lnTo>
                  <a:pt x="2000" y="1582"/>
                </a:lnTo>
                <a:close/>
                <a:moveTo>
                  <a:pt x="2109" y="1587"/>
                </a:moveTo>
                <a:cubicBezTo>
                  <a:pt x="2077" y="1587"/>
                  <a:pt x="2050" y="1565"/>
                  <a:pt x="2050" y="1527"/>
                </a:cubicBezTo>
                <a:cubicBezTo>
                  <a:pt x="2050" y="1490"/>
                  <a:pt x="2077" y="1468"/>
                  <a:pt x="2111" y="1468"/>
                </a:cubicBezTo>
                <a:cubicBezTo>
                  <a:pt x="2145" y="1468"/>
                  <a:pt x="2170" y="1489"/>
                  <a:pt x="2170" y="1527"/>
                </a:cubicBezTo>
                <a:cubicBezTo>
                  <a:pt x="2170" y="1564"/>
                  <a:pt x="2143" y="1587"/>
                  <a:pt x="2109" y="1587"/>
                </a:cubicBezTo>
                <a:close/>
                <a:moveTo>
                  <a:pt x="2110" y="1495"/>
                </a:moveTo>
                <a:cubicBezTo>
                  <a:pt x="2096" y="1495"/>
                  <a:pt x="2087" y="1508"/>
                  <a:pt x="2087" y="1527"/>
                </a:cubicBezTo>
                <a:cubicBezTo>
                  <a:pt x="2087" y="1546"/>
                  <a:pt x="2096" y="1558"/>
                  <a:pt x="2110" y="1558"/>
                </a:cubicBezTo>
                <a:cubicBezTo>
                  <a:pt x="2126" y="1558"/>
                  <a:pt x="2133" y="1546"/>
                  <a:pt x="2133" y="1527"/>
                </a:cubicBezTo>
                <a:cubicBezTo>
                  <a:pt x="2133" y="1509"/>
                  <a:pt x="2125" y="1495"/>
                  <a:pt x="2110" y="1495"/>
                </a:cubicBezTo>
                <a:close/>
                <a:moveTo>
                  <a:pt x="2258" y="1583"/>
                </a:moveTo>
                <a:cubicBezTo>
                  <a:pt x="2216" y="1583"/>
                  <a:pt x="2216" y="1583"/>
                  <a:pt x="2216" y="1583"/>
                </a:cubicBezTo>
                <a:cubicBezTo>
                  <a:pt x="2175" y="1472"/>
                  <a:pt x="2175" y="1472"/>
                  <a:pt x="2175" y="1472"/>
                </a:cubicBezTo>
                <a:cubicBezTo>
                  <a:pt x="2215" y="1472"/>
                  <a:pt x="2215" y="1472"/>
                  <a:pt x="2215" y="1472"/>
                </a:cubicBezTo>
                <a:cubicBezTo>
                  <a:pt x="2238" y="1548"/>
                  <a:pt x="2238" y="1548"/>
                  <a:pt x="2238" y="1548"/>
                </a:cubicBezTo>
                <a:cubicBezTo>
                  <a:pt x="2260" y="1472"/>
                  <a:pt x="2260" y="1472"/>
                  <a:pt x="2260" y="1472"/>
                </a:cubicBezTo>
                <a:cubicBezTo>
                  <a:pt x="2301" y="1472"/>
                  <a:pt x="2301" y="1472"/>
                  <a:pt x="2301" y="1472"/>
                </a:cubicBezTo>
                <a:cubicBezTo>
                  <a:pt x="2258" y="1583"/>
                  <a:pt x="2258" y="1583"/>
                  <a:pt x="2258" y="1583"/>
                </a:cubicBezTo>
                <a:close/>
                <a:moveTo>
                  <a:pt x="2331" y="1455"/>
                </a:moveTo>
                <a:cubicBezTo>
                  <a:pt x="2318" y="1455"/>
                  <a:pt x="2309" y="1449"/>
                  <a:pt x="2309" y="1435"/>
                </a:cubicBezTo>
                <a:cubicBezTo>
                  <a:pt x="2309" y="1423"/>
                  <a:pt x="2318" y="1416"/>
                  <a:pt x="2331" y="1416"/>
                </a:cubicBezTo>
                <a:cubicBezTo>
                  <a:pt x="2345" y="1416"/>
                  <a:pt x="2353" y="1423"/>
                  <a:pt x="2353" y="1435"/>
                </a:cubicBezTo>
                <a:cubicBezTo>
                  <a:pt x="2353" y="1449"/>
                  <a:pt x="2345" y="1455"/>
                  <a:pt x="2331" y="1455"/>
                </a:cubicBezTo>
                <a:close/>
                <a:moveTo>
                  <a:pt x="2313" y="1582"/>
                </a:moveTo>
                <a:cubicBezTo>
                  <a:pt x="2313" y="1473"/>
                  <a:pt x="2313" y="1473"/>
                  <a:pt x="2313" y="1473"/>
                </a:cubicBezTo>
                <a:cubicBezTo>
                  <a:pt x="2349" y="1468"/>
                  <a:pt x="2349" y="1468"/>
                  <a:pt x="2349" y="1468"/>
                </a:cubicBezTo>
                <a:cubicBezTo>
                  <a:pt x="2349" y="1582"/>
                  <a:pt x="2349" y="1582"/>
                  <a:pt x="2349" y="1582"/>
                </a:cubicBezTo>
                <a:lnTo>
                  <a:pt x="2313" y="1582"/>
                </a:lnTo>
                <a:close/>
                <a:moveTo>
                  <a:pt x="2449" y="1424"/>
                </a:moveTo>
                <a:cubicBezTo>
                  <a:pt x="2486" y="1420"/>
                  <a:pt x="2486" y="1420"/>
                  <a:pt x="2486" y="1420"/>
                </a:cubicBezTo>
                <a:cubicBezTo>
                  <a:pt x="2486" y="1582"/>
                  <a:pt x="2486" y="1582"/>
                  <a:pt x="2486" y="1582"/>
                </a:cubicBezTo>
                <a:cubicBezTo>
                  <a:pt x="2449" y="1582"/>
                  <a:pt x="2449" y="1582"/>
                  <a:pt x="2449" y="1582"/>
                </a:cubicBezTo>
                <a:cubicBezTo>
                  <a:pt x="2449" y="1582"/>
                  <a:pt x="2449" y="1573"/>
                  <a:pt x="2449" y="1571"/>
                </a:cubicBezTo>
                <a:cubicBezTo>
                  <a:pt x="2442" y="1578"/>
                  <a:pt x="2432" y="1586"/>
                  <a:pt x="2418" y="1586"/>
                </a:cubicBezTo>
                <a:cubicBezTo>
                  <a:pt x="2390" y="1586"/>
                  <a:pt x="2370" y="1564"/>
                  <a:pt x="2370" y="1528"/>
                </a:cubicBezTo>
                <a:cubicBezTo>
                  <a:pt x="2370" y="1491"/>
                  <a:pt x="2396" y="1468"/>
                  <a:pt x="2426" y="1468"/>
                </a:cubicBezTo>
                <a:cubicBezTo>
                  <a:pt x="2435" y="1468"/>
                  <a:pt x="2442" y="1469"/>
                  <a:pt x="2449" y="1472"/>
                </a:cubicBezTo>
                <a:lnTo>
                  <a:pt x="2449" y="1424"/>
                </a:lnTo>
                <a:close/>
                <a:moveTo>
                  <a:pt x="2432" y="1495"/>
                </a:moveTo>
                <a:cubicBezTo>
                  <a:pt x="2416" y="1495"/>
                  <a:pt x="2407" y="1508"/>
                  <a:pt x="2407" y="1527"/>
                </a:cubicBezTo>
                <a:cubicBezTo>
                  <a:pt x="2407" y="1546"/>
                  <a:pt x="2416" y="1557"/>
                  <a:pt x="2430" y="1557"/>
                </a:cubicBezTo>
                <a:cubicBezTo>
                  <a:pt x="2439" y="1557"/>
                  <a:pt x="2444" y="1554"/>
                  <a:pt x="2449" y="1549"/>
                </a:cubicBezTo>
                <a:cubicBezTo>
                  <a:pt x="2449" y="1550"/>
                  <a:pt x="2449" y="1500"/>
                  <a:pt x="2449" y="1500"/>
                </a:cubicBezTo>
                <a:cubicBezTo>
                  <a:pt x="2445" y="1497"/>
                  <a:pt x="2439" y="1495"/>
                  <a:pt x="2432" y="1495"/>
                </a:cubicBezTo>
                <a:close/>
                <a:moveTo>
                  <a:pt x="2543" y="1536"/>
                </a:moveTo>
                <a:cubicBezTo>
                  <a:pt x="2544" y="1550"/>
                  <a:pt x="2554" y="1559"/>
                  <a:pt x="2572" y="1559"/>
                </a:cubicBezTo>
                <a:cubicBezTo>
                  <a:pt x="2585" y="1559"/>
                  <a:pt x="2597" y="1555"/>
                  <a:pt x="2609" y="1549"/>
                </a:cubicBezTo>
                <a:cubicBezTo>
                  <a:pt x="2612" y="1577"/>
                  <a:pt x="2612" y="1577"/>
                  <a:pt x="2612" y="1577"/>
                </a:cubicBezTo>
                <a:cubicBezTo>
                  <a:pt x="2601" y="1582"/>
                  <a:pt x="2585" y="1586"/>
                  <a:pt x="2569" y="1586"/>
                </a:cubicBezTo>
                <a:cubicBezTo>
                  <a:pt x="2531" y="1586"/>
                  <a:pt x="2507" y="1565"/>
                  <a:pt x="2507" y="1527"/>
                </a:cubicBezTo>
                <a:cubicBezTo>
                  <a:pt x="2507" y="1491"/>
                  <a:pt x="2531" y="1468"/>
                  <a:pt x="2567" y="1468"/>
                </a:cubicBezTo>
                <a:cubicBezTo>
                  <a:pt x="2599" y="1468"/>
                  <a:pt x="2616" y="1486"/>
                  <a:pt x="2616" y="1514"/>
                </a:cubicBezTo>
                <a:cubicBezTo>
                  <a:pt x="2616" y="1520"/>
                  <a:pt x="2615" y="1529"/>
                  <a:pt x="2613" y="1534"/>
                </a:cubicBezTo>
                <a:cubicBezTo>
                  <a:pt x="2543" y="1536"/>
                  <a:pt x="2543" y="1536"/>
                  <a:pt x="2543" y="1536"/>
                </a:cubicBezTo>
                <a:close/>
                <a:moveTo>
                  <a:pt x="2581" y="1517"/>
                </a:moveTo>
                <a:cubicBezTo>
                  <a:pt x="2581" y="1516"/>
                  <a:pt x="2581" y="1515"/>
                  <a:pt x="2581" y="1514"/>
                </a:cubicBezTo>
                <a:cubicBezTo>
                  <a:pt x="2581" y="1501"/>
                  <a:pt x="2576" y="1493"/>
                  <a:pt x="2564" y="1493"/>
                </a:cubicBezTo>
                <a:cubicBezTo>
                  <a:pt x="2552" y="1493"/>
                  <a:pt x="2545" y="1504"/>
                  <a:pt x="2543" y="1517"/>
                </a:cubicBezTo>
                <a:lnTo>
                  <a:pt x="2581" y="1517"/>
                </a:lnTo>
                <a:close/>
                <a:moveTo>
                  <a:pt x="2765" y="1452"/>
                </a:moveTo>
                <a:cubicBezTo>
                  <a:pt x="2759" y="1450"/>
                  <a:pt x="2753" y="1448"/>
                  <a:pt x="2746" y="1448"/>
                </a:cubicBezTo>
                <a:cubicBezTo>
                  <a:pt x="2736" y="1448"/>
                  <a:pt x="2733" y="1453"/>
                  <a:pt x="2733" y="1464"/>
                </a:cubicBezTo>
                <a:cubicBezTo>
                  <a:pt x="2733" y="1472"/>
                  <a:pt x="2733" y="1472"/>
                  <a:pt x="2733" y="1472"/>
                </a:cubicBezTo>
                <a:cubicBezTo>
                  <a:pt x="2764" y="1472"/>
                  <a:pt x="2764" y="1472"/>
                  <a:pt x="2764" y="1472"/>
                </a:cubicBezTo>
                <a:cubicBezTo>
                  <a:pt x="2763" y="1502"/>
                  <a:pt x="2763" y="1502"/>
                  <a:pt x="2763" y="1502"/>
                </a:cubicBezTo>
                <a:cubicBezTo>
                  <a:pt x="2734" y="1502"/>
                  <a:pt x="2734" y="1502"/>
                  <a:pt x="2734" y="1502"/>
                </a:cubicBezTo>
                <a:cubicBezTo>
                  <a:pt x="2734" y="1582"/>
                  <a:pt x="2734" y="1582"/>
                  <a:pt x="2734" y="1582"/>
                </a:cubicBezTo>
                <a:cubicBezTo>
                  <a:pt x="2697" y="1582"/>
                  <a:pt x="2697" y="1582"/>
                  <a:pt x="2697" y="1582"/>
                </a:cubicBezTo>
                <a:cubicBezTo>
                  <a:pt x="2697" y="1502"/>
                  <a:pt x="2697" y="1502"/>
                  <a:pt x="2697" y="1502"/>
                </a:cubicBezTo>
                <a:cubicBezTo>
                  <a:pt x="2678" y="1500"/>
                  <a:pt x="2678" y="1500"/>
                  <a:pt x="2678" y="1500"/>
                </a:cubicBezTo>
                <a:cubicBezTo>
                  <a:pt x="2679" y="1477"/>
                  <a:pt x="2679" y="1477"/>
                  <a:pt x="2679" y="1477"/>
                </a:cubicBezTo>
                <a:cubicBezTo>
                  <a:pt x="2697" y="1472"/>
                  <a:pt x="2697" y="1472"/>
                  <a:pt x="2697" y="1472"/>
                </a:cubicBezTo>
                <a:cubicBezTo>
                  <a:pt x="2697" y="1462"/>
                  <a:pt x="2697" y="1462"/>
                  <a:pt x="2697" y="1462"/>
                </a:cubicBezTo>
                <a:cubicBezTo>
                  <a:pt x="2699" y="1430"/>
                  <a:pt x="2713" y="1416"/>
                  <a:pt x="2742" y="1416"/>
                </a:cubicBezTo>
                <a:cubicBezTo>
                  <a:pt x="2755" y="1416"/>
                  <a:pt x="2765" y="1419"/>
                  <a:pt x="2771" y="1422"/>
                </a:cubicBezTo>
                <a:cubicBezTo>
                  <a:pt x="2765" y="1452"/>
                  <a:pt x="2765" y="1452"/>
                  <a:pt x="2765" y="1452"/>
                </a:cubicBezTo>
                <a:close/>
                <a:moveTo>
                  <a:pt x="2817" y="1582"/>
                </a:moveTo>
                <a:cubicBezTo>
                  <a:pt x="2780" y="1582"/>
                  <a:pt x="2780" y="1582"/>
                  <a:pt x="2780" y="1582"/>
                </a:cubicBezTo>
                <a:cubicBezTo>
                  <a:pt x="2780" y="1473"/>
                  <a:pt x="2780" y="1473"/>
                  <a:pt x="2780" y="1473"/>
                </a:cubicBezTo>
                <a:cubicBezTo>
                  <a:pt x="2817" y="1468"/>
                  <a:pt x="2817" y="1468"/>
                  <a:pt x="2817" y="1468"/>
                </a:cubicBezTo>
                <a:cubicBezTo>
                  <a:pt x="2817" y="1485"/>
                  <a:pt x="2817" y="1485"/>
                  <a:pt x="2817" y="1485"/>
                </a:cubicBezTo>
                <a:cubicBezTo>
                  <a:pt x="2824" y="1473"/>
                  <a:pt x="2833" y="1468"/>
                  <a:pt x="2844" y="1468"/>
                </a:cubicBezTo>
                <a:cubicBezTo>
                  <a:pt x="2850" y="1468"/>
                  <a:pt x="2856" y="1469"/>
                  <a:pt x="2862" y="1472"/>
                </a:cubicBezTo>
                <a:cubicBezTo>
                  <a:pt x="2855" y="1504"/>
                  <a:pt x="2855" y="1504"/>
                  <a:pt x="2855" y="1504"/>
                </a:cubicBezTo>
                <a:cubicBezTo>
                  <a:pt x="2851" y="1503"/>
                  <a:pt x="2846" y="1501"/>
                  <a:pt x="2841" y="1501"/>
                </a:cubicBezTo>
                <a:cubicBezTo>
                  <a:pt x="2832" y="1501"/>
                  <a:pt x="2824" y="1506"/>
                  <a:pt x="2817" y="1518"/>
                </a:cubicBezTo>
                <a:lnTo>
                  <a:pt x="2817" y="1582"/>
                </a:lnTo>
                <a:close/>
                <a:moveTo>
                  <a:pt x="2904" y="1536"/>
                </a:moveTo>
                <a:cubicBezTo>
                  <a:pt x="2906" y="1550"/>
                  <a:pt x="2916" y="1559"/>
                  <a:pt x="2934" y="1559"/>
                </a:cubicBezTo>
                <a:cubicBezTo>
                  <a:pt x="2946" y="1559"/>
                  <a:pt x="2959" y="1555"/>
                  <a:pt x="2970" y="1549"/>
                </a:cubicBezTo>
                <a:cubicBezTo>
                  <a:pt x="2974" y="1577"/>
                  <a:pt x="2974" y="1577"/>
                  <a:pt x="2974" y="1577"/>
                </a:cubicBezTo>
                <a:cubicBezTo>
                  <a:pt x="2962" y="1582"/>
                  <a:pt x="2947" y="1586"/>
                  <a:pt x="2930" y="1586"/>
                </a:cubicBezTo>
                <a:cubicBezTo>
                  <a:pt x="2893" y="1586"/>
                  <a:pt x="2868" y="1565"/>
                  <a:pt x="2868" y="1527"/>
                </a:cubicBezTo>
                <a:cubicBezTo>
                  <a:pt x="2868" y="1491"/>
                  <a:pt x="2893" y="1468"/>
                  <a:pt x="2929" y="1468"/>
                </a:cubicBezTo>
                <a:cubicBezTo>
                  <a:pt x="2960" y="1468"/>
                  <a:pt x="2977" y="1486"/>
                  <a:pt x="2977" y="1514"/>
                </a:cubicBezTo>
                <a:cubicBezTo>
                  <a:pt x="2977" y="1520"/>
                  <a:pt x="2976" y="1529"/>
                  <a:pt x="2975" y="1534"/>
                </a:cubicBezTo>
                <a:cubicBezTo>
                  <a:pt x="2904" y="1536"/>
                  <a:pt x="2904" y="1536"/>
                  <a:pt x="2904" y="1536"/>
                </a:cubicBezTo>
                <a:close/>
                <a:moveTo>
                  <a:pt x="2943" y="1517"/>
                </a:moveTo>
                <a:cubicBezTo>
                  <a:pt x="2943" y="1516"/>
                  <a:pt x="2943" y="1515"/>
                  <a:pt x="2943" y="1514"/>
                </a:cubicBezTo>
                <a:cubicBezTo>
                  <a:pt x="2943" y="1501"/>
                  <a:pt x="2938" y="1493"/>
                  <a:pt x="2926" y="1493"/>
                </a:cubicBezTo>
                <a:cubicBezTo>
                  <a:pt x="2913" y="1493"/>
                  <a:pt x="2906" y="1504"/>
                  <a:pt x="2904" y="1517"/>
                </a:cubicBezTo>
                <a:lnTo>
                  <a:pt x="2943" y="1517"/>
                </a:lnTo>
                <a:close/>
                <a:moveTo>
                  <a:pt x="3028" y="1536"/>
                </a:moveTo>
                <a:cubicBezTo>
                  <a:pt x="3030" y="1550"/>
                  <a:pt x="3039" y="1559"/>
                  <a:pt x="3058" y="1559"/>
                </a:cubicBezTo>
                <a:cubicBezTo>
                  <a:pt x="3070" y="1559"/>
                  <a:pt x="3083" y="1555"/>
                  <a:pt x="3094" y="1549"/>
                </a:cubicBezTo>
                <a:cubicBezTo>
                  <a:pt x="3098" y="1577"/>
                  <a:pt x="3098" y="1577"/>
                  <a:pt x="3098" y="1577"/>
                </a:cubicBezTo>
                <a:cubicBezTo>
                  <a:pt x="3086" y="1582"/>
                  <a:pt x="3071" y="1586"/>
                  <a:pt x="3054" y="1586"/>
                </a:cubicBezTo>
                <a:cubicBezTo>
                  <a:pt x="3016" y="1586"/>
                  <a:pt x="2992" y="1565"/>
                  <a:pt x="2992" y="1527"/>
                </a:cubicBezTo>
                <a:cubicBezTo>
                  <a:pt x="2992" y="1491"/>
                  <a:pt x="3017" y="1468"/>
                  <a:pt x="3053" y="1468"/>
                </a:cubicBezTo>
                <a:cubicBezTo>
                  <a:pt x="3084" y="1468"/>
                  <a:pt x="3101" y="1486"/>
                  <a:pt x="3101" y="1514"/>
                </a:cubicBezTo>
                <a:cubicBezTo>
                  <a:pt x="3101" y="1520"/>
                  <a:pt x="3100" y="1529"/>
                  <a:pt x="3099" y="1534"/>
                </a:cubicBezTo>
                <a:cubicBezTo>
                  <a:pt x="3028" y="1536"/>
                  <a:pt x="3028" y="1536"/>
                  <a:pt x="3028" y="1536"/>
                </a:cubicBezTo>
                <a:close/>
                <a:moveTo>
                  <a:pt x="3067" y="1517"/>
                </a:moveTo>
                <a:cubicBezTo>
                  <a:pt x="3067" y="1516"/>
                  <a:pt x="3067" y="1515"/>
                  <a:pt x="3067" y="1514"/>
                </a:cubicBezTo>
                <a:cubicBezTo>
                  <a:pt x="3067" y="1501"/>
                  <a:pt x="3062" y="1493"/>
                  <a:pt x="3050" y="1493"/>
                </a:cubicBezTo>
                <a:cubicBezTo>
                  <a:pt x="3037" y="1493"/>
                  <a:pt x="3030" y="1504"/>
                  <a:pt x="3029" y="1517"/>
                </a:cubicBezTo>
                <a:lnTo>
                  <a:pt x="3067" y="1517"/>
                </a:lnTo>
                <a:close/>
                <a:moveTo>
                  <a:pt x="3195" y="1424"/>
                </a:moveTo>
                <a:cubicBezTo>
                  <a:pt x="3232" y="1420"/>
                  <a:pt x="3232" y="1420"/>
                  <a:pt x="3232" y="1420"/>
                </a:cubicBezTo>
                <a:cubicBezTo>
                  <a:pt x="3232" y="1582"/>
                  <a:pt x="3232" y="1582"/>
                  <a:pt x="3232" y="1582"/>
                </a:cubicBezTo>
                <a:cubicBezTo>
                  <a:pt x="3195" y="1582"/>
                  <a:pt x="3195" y="1582"/>
                  <a:pt x="3195" y="1582"/>
                </a:cubicBezTo>
                <a:cubicBezTo>
                  <a:pt x="3195" y="1582"/>
                  <a:pt x="3195" y="1573"/>
                  <a:pt x="3195" y="1571"/>
                </a:cubicBezTo>
                <a:cubicBezTo>
                  <a:pt x="3188" y="1578"/>
                  <a:pt x="3178" y="1586"/>
                  <a:pt x="3164" y="1586"/>
                </a:cubicBezTo>
                <a:cubicBezTo>
                  <a:pt x="3136" y="1586"/>
                  <a:pt x="3117" y="1564"/>
                  <a:pt x="3117" y="1528"/>
                </a:cubicBezTo>
                <a:cubicBezTo>
                  <a:pt x="3117" y="1491"/>
                  <a:pt x="3142" y="1468"/>
                  <a:pt x="3172" y="1468"/>
                </a:cubicBezTo>
                <a:cubicBezTo>
                  <a:pt x="3181" y="1468"/>
                  <a:pt x="3188" y="1469"/>
                  <a:pt x="3195" y="1472"/>
                </a:cubicBezTo>
                <a:lnTo>
                  <a:pt x="3195" y="1424"/>
                </a:lnTo>
                <a:close/>
                <a:moveTo>
                  <a:pt x="3178" y="1495"/>
                </a:moveTo>
                <a:cubicBezTo>
                  <a:pt x="3163" y="1495"/>
                  <a:pt x="3154" y="1508"/>
                  <a:pt x="3154" y="1527"/>
                </a:cubicBezTo>
                <a:cubicBezTo>
                  <a:pt x="3154" y="1546"/>
                  <a:pt x="3163" y="1557"/>
                  <a:pt x="3177" y="1557"/>
                </a:cubicBezTo>
                <a:cubicBezTo>
                  <a:pt x="3185" y="1557"/>
                  <a:pt x="3191" y="1554"/>
                  <a:pt x="3195" y="1549"/>
                </a:cubicBezTo>
                <a:cubicBezTo>
                  <a:pt x="3195" y="1550"/>
                  <a:pt x="3195" y="1500"/>
                  <a:pt x="3195" y="1500"/>
                </a:cubicBezTo>
                <a:cubicBezTo>
                  <a:pt x="3191" y="1497"/>
                  <a:pt x="3186" y="1495"/>
                  <a:pt x="3178" y="1495"/>
                </a:cubicBezTo>
                <a:close/>
                <a:moveTo>
                  <a:pt x="3312" y="1587"/>
                </a:moveTo>
                <a:cubicBezTo>
                  <a:pt x="3278" y="1587"/>
                  <a:pt x="3253" y="1565"/>
                  <a:pt x="3253" y="1527"/>
                </a:cubicBezTo>
                <a:cubicBezTo>
                  <a:pt x="3253" y="1490"/>
                  <a:pt x="3280" y="1468"/>
                  <a:pt x="3314" y="1468"/>
                </a:cubicBezTo>
                <a:cubicBezTo>
                  <a:pt x="3347" y="1468"/>
                  <a:pt x="3373" y="1489"/>
                  <a:pt x="3373" y="1527"/>
                </a:cubicBezTo>
                <a:cubicBezTo>
                  <a:pt x="3373" y="1564"/>
                  <a:pt x="3346" y="1587"/>
                  <a:pt x="3312" y="1587"/>
                </a:cubicBezTo>
                <a:close/>
                <a:moveTo>
                  <a:pt x="3313" y="1495"/>
                </a:moveTo>
                <a:cubicBezTo>
                  <a:pt x="3297" y="1495"/>
                  <a:pt x="3290" y="1508"/>
                  <a:pt x="3290" y="1527"/>
                </a:cubicBezTo>
                <a:cubicBezTo>
                  <a:pt x="3290" y="1546"/>
                  <a:pt x="3298" y="1558"/>
                  <a:pt x="3313" y="1558"/>
                </a:cubicBezTo>
                <a:cubicBezTo>
                  <a:pt x="3328" y="1558"/>
                  <a:pt x="3336" y="1546"/>
                  <a:pt x="3336" y="1527"/>
                </a:cubicBezTo>
                <a:cubicBezTo>
                  <a:pt x="3336" y="1509"/>
                  <a:pt x="3328" y="1495"/>
                  <a:pt x="3313" y="1495"/>
                </a:cubicBezTo>
                <a:close/>
                <a:moveTo>
                  <a:pt x="3533" y="1582"/>
                </a:moveTo>
                <a:cubicBezTo>
                  <a:pt x="3533" y="1517"/>
                  <a:pt x="3533" y="1517"/>
                  <a:pt x="3533" y="1517"/>
                </a:cubicBezTo>
                <a:cubicBezTo>
                  <a:pt x="3533" y="1504"/>
                  <a:pt x="3527" y="1499"/>
                  <a:pt x="3518" y="1499"/>
                </a:cubicBezTo>
                <a:cubicBezTo>
                  <a:pt x="3511" y="1499"/>
                  <a:pt x="3504" y="1503"/>
                  <a:pt x="3500" y="1506"/>
                </a:cubicBezTo>
                <a:cubicBezTo>
                  <a:pt x="3500" y="1513"/>
                  <a:pt x="3500" y="1513"/>
                  <a:pt x="3500" y="1513"/>
                </a:cubicBezTo>
                <a:cubicBezTo>
                  <a:pt x="3500" y="1582"/>
                  <a:pt x="3500" y="1582"/>
                  <a:pt x="3500" y="1582"/>
                </a:cubicBezTo>
                <a:cubicBezTo>
                  <a:pt x="3463" y="1582"/>
                  <a:pt x="3463" y="1582"/>
                  <a:pt x="3463" y="1582"/>
                </a:cubicBezTo>
                <a:cubicBezTo>
                  <a:pt x="3463" y="1517"/>
                  <a:pt x="3463" y="1517"/>
                  <a:pt x="3463" y="1517"/>
                </a:cubicBezTo>
                <a:cubicBezTo>
                  <a:pt x="3463" y="1504"/>
                  <a:pt x="3457" y="1499"/>
                  <a:pt x="3447" y="1499"/>
                </a:cubicBezTo>
                <a:cubicBezTo>
                  <a:pt x="3440" y="1499"/>
                  <a:pt x="3434" y="1502"/>
                  <a:pt x="3429" y="1506"/>
                </a:cubicBezTo>
                <a:cubicBezTo>
                  <a:pt x="3429" y="1582"/>
                  <a:pt x="3429" y="1582"/>
                  <a:pt x="3429" y="1582"/>
                </a:cubicBezTo>
                <a:cubicBezTo>
                  <a:pt x="3393" y="1582"/>
                  <a:pt x="3393" y="1582"/>
                  <a:pt x="3393" y="1582"/>
                </a:cubicBezTo>
                <a:cubicBezTo>
                  <a:pt x="3393" y="1473"/>
                  <a:pt x="3393" y="1473"/>
                  <a:pt x="3393" y="1473"/>
                </a:cubicBezTo>
                <a:cubicBezTo>
                  <a:pt x="3429" y="1468"/>
                  <a:pt x="3429" y="1468"/>
                  <a:pt x="3429" y="1468"/>
                </a:cubicBezTo>
                <a:cubicBezTo>
                  <a:pt x="3429" y="1484"/>
                  <a:pt x="3429" y="1484"/>
                  <a:pt x="3429" y="1484"/>
                </a:cubicBezTo>
                <a:cubicBezTo>
                  <a:pt x="3439" y="1474"/>
                  <a:pt x="3451" y="1468"/>
                  <a:pt x="3466" y="1468"/>
                </a:cubicBezTo>
                <a:cubicBezTo>
                  <a:pt x="3479" y="1468"/>
                  <a:pt x="3492" y="1475"/>
                  <a:pt x="3497" y="1487"/>
                </a:cubicBezTo>
                <a:cubicBezTo>
                  <a:pt x="3507" y="1476"/>
                  <a:pt x="3521" y="1468"/>
                  <a:pt x="3535" y="1468"/>
                </a:cubicBezTo>
                <a:cubicBezTo>
                  <a:pt x="3557" y="1468"/>
                  <a:pt x="3570" y="1482"/>
                  <a:pt x="3570" y="1506"/>
                </a:cubicBezTo>
                <a:cubicBezTo>
                  <a:pt x="3570" y="1582"/>
                  <a:pt x="3570" y="1582"/>
                  <a:pt x="3570" y="1582"/>
                </a:cubicBezTo>
                <a:lnTo>
                  <a:pt x="3533" y="1582"/>
                </a:lnTo>
                <a:close/>
                <a:moveTo>
                  <a:pt x="3617" y="1587"/>
                </a:moveTo>
                <a:cubicBezTo>
                  <a:pt x="3603" y="1587"/>
                  <a:pt x="3594" y="1578"/>
                  <a:pt x="3594" y="1564"/>
                </a:cubicBezTo>
                <a:cubicBezTo>
                  <a:pt x="3594" y="1551"/>
                  <a:pt x="3603" y="1543"/>
                  <a:pt x="3617" y="1543"/>
                </a:cubicBezTo>
                <a:cubicBezTo>
                  <a:pt x="3630" y="1543"/>
                  <a:pt x="3639" y="1551"/>
                  <a:pt x="3639" y="1564"/>
                </a:cubicBezTo>
                <a:cubicBezTo>
                  <a:pt x="3639" y="1578"/>
                  <a:pt x="3630" y="1587"/>
                  <a:pt x="3617" y="1587"/>
                </a:cubicBezTo>
                <a:close/>
                <a:moveTo>
                  <a:pt x="3654" y="1446"/>
                </a:moveTo>
                <a:cubicBezTo>
                  <a:pt x="3654" y="1422"/>
                  <a:pt x="3654" y="1422"/>
                  <a:pt x="3654" y="1422"/>
                </a:cubicBezTo>
                <a:cubicBezTo>
                  <a:pt x="3664" y="1422"/>
                  <a:pt x="3664" y="1422"/>
                  <a:pt x="3664" y="1422"/>
                </a:cubicBezTo>
                <a:cubicBezTo>
                  <a:pt x="3664" y="1419"/>
                  <a:pt x="3664" y="1419"/>
                  <a:pt x="3664" y="1419"/>
                </a:cubicBezTo>
                <a:cubicBezTo>
                  <a:pt x="3640" y="1419"/>
                  <a:pt x="3640" y="1419"/>
                  <a:pt x="3640" y="1419"/>
                </a:cubicBezTo>
                <a:cubicBezTo>
                  <a:pt x="3640" y="1422"/>
                  <a:pt x="3640" y="1422"/>
                  <a:pt x="3640" y="1422"/>
                </a:cubicBezTo>
                <a:cubicBezTo>
                  <a:pt x="3650" y="1422"/>
                  <a:pt x="3650" y="1422"/>
                  <a:pt x="3650" y="1422"/>
                </a:cubicBezTo>
                <a:cubicBezTo>
                  <a:pt x="3650" y="1446"/>
                  <a:pt x="3650" y="1446"/>
                  <a:pt x="3650" y="1446"/>
                </a:cubicBezTo>
                <a:lnTo>
                  <a:pt x="3654" y="1446"/>
                </a:lnTo>
                <a:close/>
                <a:moveTo>
                  <a:pt x="3671" y="1446"/>
                </a:moveTo>
                <a:cubicBezTo>
                  <a:pt x="3671" y="1423"/>
                  <a:pt x="3671" y="1423"/>
                  <a:pt x="3671" y="1423"/>
                </a:cubicBezTo>
                <a:cubicBezTo>
                  <a:pt x="3680" y="1446"/>
                  <a:pt x="3680" y="1446"/>
                  <a:pt x="3680" y="1446"/>
                </a:cubicBezTo>
                <a:cubicBezTo>
                  <a:pt x="3684" y="1446"/>
                  <a:pt x="3684" y="1446"/>
                  <a:pt x="3684" y="1446"/>
                </a:cubicBezTo>
                <a:cubicBezTo>
                  <a:pt x="3692" y="1423"/>
                  <a:pt x="3692" y="1423"/>
                  <a:pt x="3692" y="1423"/>
                </a:cubicBezTo>
                <a:cubicBezTo>
                  <a:pt x="3692" y="1446"/>
                  <a:pt x="3692" y="1446"/>
                  <a:pt x="3692" y="1446"/>
                </a:cubicBezTo>
                <a:cubicBezTo>
                  <a:pt x="3696" y="1446"/>
                  <a:pt x="3696" y="1446"/>
                  <a:pt x="3696" y="1446"/>
                </a:cubicBezTo>
                <a:cubicBezTo>
                  <a:pt x="3696" y="1419"/>
                  <a:pt x="3696" y="1419"/>
                  <a:pt x="3696" y="1419"/>
                </a:cubicBezTo>
                <a:cubicBezTo>
                  <a:pt x="3691" y="1419"/>
                  <a:pt x="3691" y="1419"/>
                  <a:pt x="3691" y="1419"/>
                </a:cubicBezTo>
                <a:cubicBezTo>
                  <a:pt x="3684" y="1438"/>
                  <a:pt x="3684" y="1438"/>
                  <a:pt x="3684" y="1438"/>
                </a:cubicBezTo>
                <a:cubicBezTo>
                  <a:pt x="3683" y="1440"/>
                  <a:pt x="3682" y="1441"/>
                  <a:pt x="3682" y="1442"/>
                </a:cubicBezTo>
                <a:cubicBezTo>
                  <a:pt x="3682" y="1441"/>
                  <a:pt x="3681" y="1440"/>
                  <a:pt x="3681" y="1438"/>
                </a:cubicBezTo>
                <a:cubicBezTo>
                  <a:pt x="3674" y="1419"/>
                  <a:pt x="3674" y="1419"/>
                  <a:pt x="3674" y="1419"/>
                </a:cubicBezTo>
                <a:cubicBezTo>
                  <a:pt x="3668" y="1419"/>
                  <a:pt x="3668" y="1419"/>
                  <a:pt x="3668" y="1419"/>
                </a:cubicBezTo>
                <a:cubicBezTo>
                  <a:pt x="3668" y="1446"/>
                  <a:pt x="3668" y="1446"/>
                  <a:pt x="3668" y="1446"/>
                </a:cubicBezTo>
                <a:lnTo>
                  <a:pt x="3671" y="14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C2FB49-AEAC-4A82-9EBB-1B9DC1AE5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" t="18488" r="-22" b="24427"/>
          <a:stretch/>
        </p:blipFill>
        <p:spPr>
          <a:xfrm>
            <a:off x="0" y="1"/>
            <a:ext cx="12200075" cy="465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7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 (White Logo 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98313C-2CAE-49B8-82CF-D84ACC8BB2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12208"/>
          </a:xfrm>
          <a:prstGeom prst="rect">
            <a:avLst/>
          </a:prstGeom>
        </p:spPr>
      </p:pic>
      <p:sp>
        <p:nvSpPr>
          <p:cNvPr id="14" name="正方形/長方形 13"/>
          <p:cNvSpPr/>
          <p:nvPr userDrawn="1"/>
        </p:nvSpPr>
        <p:spPr>
          <a:xfrm>
            <a:off x="5" y="4714200"/>
            <a:ext cx="12192119" cy="21547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b="0" i="0" dirty="0">
              <a:latin typeface="HGPGothicE" charset="-128"/>
              <a:ea typeface="HGPGothicE" charset="-128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681822" y="1892305"/>
            <a:ext cx="18473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0" i="0" dirty="0">
              <a:latin typeface="HGPGothicE" charset="-128"/>
              <a:ea typeface="HGPGothicE" charset="-128"/>
              <a:cs typeface="+mn-cs"/>
            </a:endParaRPr>
          </a:p>
        </p:txBody>
      </p:sp>
      <p:sp>
        <p:nvSpPr>
          <p:cNvPr id="10" name="TextBox 12"/>
          <p:cNvSpPr txBox="1"/>
          <p:nvPr userDrawn="1"/>
        </p:nvSpPr>
        <p:spPr>
          <a:xfrm>
            <a:off x="9296400" y="6597352"/>
            <a:ext cx="2752479" cy="123111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marL="0" marR="0" indent="0" algn="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dirty="0">
                <a:solidFill>
                  <a:schemeClr val="bg1"/>
                </a:solidFill>
                <a:latin typeface="+mn-lt"/>
                <a:ea typeface="HGPGothicE" charset="-128"/>
                <a:cs typeface="Meiryo UI" pitchFamily="50" charset="-128"/>
              </a:rPr>
              <a:t>© 2022 MV Transportation, Inc. All rights reserved.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994600-3F39-4640-92CF-347FA6346B16}"/>
              </a:ext>
            </a:extLst>
          </p:cNvPr>
          <p:cNvSpPr/>
          <p:nvPr userDrawn="1"/>
        </p:nvSpPr>
        <p:spPr>
          <a:xfrm>
            <a:off x="4" y="4648200"/>
            <a:ext cx="12192119" cy="7142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9579E9D-6BFE-4177-9865-F672399A800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886200" y="5140171"/>
            <a:ext cx="7696200" cy="720669"/>
          </a:xfrm>
          <a:prstGeom prst="rect">
            <a:avLst/>
          </a:prstGeom>
          <a:effectLst/>
        </p:spPr>
        <p:txBody>
          <a:bodyPr anchor="b">
            <a:normAutofit/>
          </a:bodyPr>
          <a:lstStyle>
            <a:lvl1pPr marL="0" indent="0" fontAlgn="ctr">
              <a:spcBef>
                <a:spcPts val="0"/>
              </a:spcBef>
              <a:buNone/>
              <a:defRPr sz="2400" b="0" i="0" baseline="0">
                <a:solidFill>
                  <a:srgbClr val="FFFFFF"/>
                </a:solidFill>
                <a:latin typeface="+mj-lt"/>
                <a:ea typeface="HGPGothicE" charset="-128"/>
                <a:cs typeface="HGPGothicE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dirty="0"/>
              <a:t>[Title]</a:t>
            </a:r>
            <a:endParaRPr lang="ja-JP" alt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BD99B23-6BCD-40D2-9F74-D17B0C87CFD2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886200" y="5932849"/>
            <a:ext cx="7696200" cy="792088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fontAlgn="ctr">
              <a:spcBef>
                <a:spcPts val="0"/>
              </a:spcBef>
              <a:buNone/>
              <a:defRPr sz="1600" b="0" i="0" baseline="0">
                <a:solidFill>
                  <a:srgbClr val="FFFFFF"/>
                </a:solidFill>
                <a:latin typeface="+mn-lt"/>
                <a:ea typeface="HGPGothicE" charset="-128"/>
                <a:cs typeface="HGPGothicE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&lt;First Last – Title&gt;</a:t>
            </a:r>
          </a:p>
          <a:p>
            <a:r>
              <a:rPr lang="en-US" altLang="ja-JP" dirty="0"/>
              <a:t>&lt;MM/DD/YYYY&gt;</a:t>
            </a: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F5C5F79F-8179-43D9-928B-A0F3E73AFD4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20549" y="5240396"/>
            <a:ext cx="2491445" cy="1101296"/>
          </a:xfrm>
          <a:custGeom>
            <a:avLst/>
            <a:gdLst>
              <a:gd name="T0" fmla="*/ 1814 w 3696"/>
              <a:gd name="T1" fmla="*/ 313 h 1632"/>
              <a:gd name="T2" fmla="*/ 582 w 3696"/>
              <a:gd name="T3" fmla="*/ 244 h 1632"/>
              <a:gd name="T4" fmla="*/ 1886 w 3696"/>
              <a:gd name="T5" fmla="*/ 787 h 1632"/>
              <a:gd name="T6" fmla="*/ 2850 w 3696"/>
              <a:gd name="T7" fmla="*/ 876 h 1632"/>
              <a:gd name="T8" fmla="*/ 1453 w 3696"/>
              <a:gd name="T9" fmla="*/ 1111 h 1632"/>
              <a:gd name="T10" fmla="*/ 1598 w 3696"/>
              <a:gd name="T11" fmla="*/ 423 h 1632"/>
              <a:gd name="T12" fmla="*/ 819 w 3696"/>
              <a:gd name="T13" fmla="*/ 1011 h 1632"/>
              <a:gd name="T14" fmla="*/ 31 w 3696"/>
              <a:gd name="T15" fmla="*/ 318 h 1632"/>
              <a:gd name="T16" fmla="*/ 1563 w 3696"/>
              <a:gd name="T17" fmla="*/ 1582 h 1632"/>
              <a:gd name="T18" fmla="*/ 1556 w 3696"/>
              <a:gd name="T19" fmla="*/ 1433 h 1632"/>
              <a:gd name="T20" fmla="*/ 1465 w 3696"/>
              <a:gd name="T21" fmla="*/ 1582 h 1632"/>
              <a:gd name="T22" fmla="*/ 1747 w 3696"/>
              <a:gd name="T23" fmla="*/ 1577 h 1632"/>
              <a:gd name="T24" fmla="*/ 1748 w 3696"/>
              <a:gd name="T25" fmla="*/ 1534 h 1632"/>
              <a:gd name="T26" fmla="*/ 1678 w 3696"/>
              <a:gd name="T27" fmla="*/ 1517 h 1632"/>
              <a:gd name="T28" fmla="*/ 1863 w 3696"/>
              <a:gd name="T29" fmla="*/ 1582 h 1632"/>
              <a:gd name="T30" fmla="*/ 1863 w 3696"/>
              <a:gd name="T31" fmla="*/ 1483 h 1632"/>
              <a:gd name="T32" fmla="*/ 1882 w 3696"/>
              <a:gd name="T33" fmla="*/ 1497 h 1632"/>
              <a:gd name="T34" fmla="*/ 1963 w 3696"/>
              <a:gd name="T35" fmla="*/ 1473 h 1632"/>
              <a:gd name="T36" fmla="*/ 2038 w 3696"/>
              <a:gd name="T37" fmla="*/ 1504 h 1632"/>
              <a:gd name="T38" fmla="*/ 2050 w 3696"/>
              <a:gd name="T39" fmla="*/ 1527 h 1632"/>
              <a:gd name="T40" fmla="*/ 2087 w 3696"/>
              <a:gd name="T41" fmla="*/ 1527 h 1632"/>
              <a:gd name="T42" fmla="*/ 2216 w 3696"/>
              <a:gd name="T43" fmla="*/ 1583 h 1632"/>
              <a:gd name="T44" fmla="*/ 2301 w 3696"/>
              <a:gd name="T45" fmla="*/ 1472 h 1632"/>
              <a:gd name="T46" fmla="*/ 2353 w 3696"/>
              <a:gd name="T47" fmla="*/ 1435 h 1632"/>
              <a:gd name="T48" fmla="*/ 2349 w 3696"/>
              <a:gd name="T49" fmla="*/ 1582 h 1632"/>
              <a:gd name="T50" fmla="*/ 2449 w 3696"/>
              <a:gd name="T51" fmla="*/ 1582 h 1632"/>
              <a:gd name="T52" fmla="*/ 2449 w 3696"/>
              <a:gd name="T53" fmla="*/ 1472 h 1632"/>
              <a:gd name="T54" fmla="*/ 2449 w 3696"/>
              <a:gd name="T55" fmla="*/ 1549 h 1632"/>
              <a:gd name="T56" fmla="*/ 2609 w 3696"/>
              <a:gd name="T57" fmla="*/ 1549 h 1632"/>
              <a:gd name="T58" fmla="*/ 2616 w 3696"/>
              <a:gd name="T59" fmla="*/ 1514 h 1632"/>
              <a:gd name="T60" fmla="*/ 2564 w 3696"/>
              <a:gd name="T61" fmla="*/ 1493 h 1632"/>
              <a:gd name="T62" fmla="*/ 2733 w 3696"/>
              <a:gd name="T63" fmla="*/ 1464 h 1632"/>
              <a:gd name="T64" fmla="*/ 2734 w 3696"/>
              <a:gd name="T65" fmla="*/ 1582 h 1632"/>
              <a:gd name="T66" fmla="*/ 2697 w 3696"/>
              <a:gd name="T67" fmla="*/ 1472 h 1632"/>
              <a:gd name="T68" fmla="*/ 2817 w 3696"/>
              <a:gd name="T69" fmla="*/ 1582 h 1632"/>
              <a:gd name="T70" fmla="*/ 2844 w 3696"/>
              <a:gd name="T71" fmla="*/ 1468 h 1632"/>
              <a:gd name="T72" fmla="*/ 2817 w 3696"/>
              <a:gd name="T73" fmla="*/ 1582 h 1632"/>
              <a:gd name="T74" fmla="*/ 2930 w 3696"/>
              <a:gd name="T75" fmla="*/ 1586 h 1632"/>
              <a:gd name="T76" fmla="*/ 2904 w 3696"/>
              <a:gd name="T77" fmla="*/ 1536 h 1632"/>
              <a:gd name="T78" fmla="*/ 2943 w 3696"/>
              <a:gd name="T79" fmla="*/ 1517 h 1632"/>
              <a:gd name="T80" fmla="*/ 3054 w 3696"/>
              <a:gd name="T81" fmla="*/ 1586 h 1632"/>
              <a:gd name="T82" fmla="*/ 3028 w 3696"/>
              <a:gd name="T83" fmla="*/ 1536 h 1632"/>
              <a:gd name="T84" fmla="*/ 3067 w 3696"/>
              <a:gd name="T85" fmla="*/ 1517 h 1632"/>
              <a:gd name="T86" fmla="*/ 3195 w 3696"/>
              <a:gd name="T87" fmla="*/ 1571 h 1632"/>
              <a:gd name="T88" fmla="*/ 3195 w 3696"/>
              <a:gd name="T89" fmla="*/ 1424 h 1632"/>
              <a:gd name="T90" fmla="*/ 3195 w 3696"/>
              <a:gd name="T91" fmla="*/ 1500 h 1632"/>
              <a:gd name="T92" fmla="*/ 3373 w 3696"/>
              <a:gd name="T93" fmla="*/ 1527 h 1632"/>
              <a:gd name="T94" fmla="*/ 3336 w 3696"/>
              <a:gd name="T95" fmla="*/ 1527 h 1632"/>
              <a:gd name="T96" fmla="*/ 3500 w 3696"/>
              <a:gd name="T97" fmla="*/ 1506 h 1632"/>
              <a:gd name="T98" fmla="*/ 3447 w 3696"/>
              <a:gd name="T99" fmla="*/ 1499 h 1632"/>
              <a:gd name="T100" fmla="*/ 3429 w 3696"/>
              <a:gd name="T101" fmla="*/ 1468 h 1632"/>
              <a:gd name="T102" fmla="*/ 3570 w 3696"/>
              <a:gd name="T103" fmla="*/ 1506 h 1632"/>
              <a:gd name="T104" fmla="*/ 3617 w 3696"/>
              <a:gd name="T105" fmla="*/ 1543 h 1632"/>
              <a:gd name="T106" fmla="*/ 3664 w 3696"/>
              <a:gd name="T107" fmla="*/ 1422 h 1632"/>
              <a:gd name="T108" fmla="*/ 3650 w 3696"/>
              <a:gd name="T109" fmla="*/ 1446 h 1632"/>
              <a:gd name="T110" fmla="*/ 3684 w 3696"/>
              <a:gd name="T111" fmla="*/ 1446 h 1632"/>
              <a:gd name="T112" fmla="*/ 3691 w 3696"/>
              <a:gd name="T113" fmla="*/ 1419 h 1632"/>
              <a:gd name="T114" fmla="*/ 3668 w 3696"/>
              <a:gd name="T115" fmla="*/ 1419 h 1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696" h="1632">
                <a:moveTo>
                  <a:pt x="1056" y="0"/>
                </a:moveTo>
                <a:cubicBezTo>
                  <a:pt x="1540" y="1"/>
                  <a:pt x="1922" y="129"/>
                  <a:pt x="1922" y="129"/>
                </a:cubicBezTo>
                <a:cubicBezTo>
                  <a:pt x="1958" y="15"/>
                  <a:pt x="1958" y="15"/>
                  <a:pt x="1958" y="15"/>
                </a:cubicBezTo>
                <a:cubicBezTo>
                  <a:pt x="2221" y="314"/>
                  <a:pt x="2221" y="314"/>
                  <a:pt x="2221" y="314"/>
                </a:cubicBezTo>
                <a:cubicBezTo>
                  <a:pt x="1814" y="313"/>
                  <a:pt x="1814" y="313"/>
                  <a:pt x="1814" y="313"/>
                </a:cubicBezTo>
                <a:cubicBezTo>
                  <a:pt x="1876" y="219"/>
                  <a:pt x="1876" y="219"/>
                  <a:pt x="1876" y="219"/>
                </a:cubicBezTo>
                <a:cubicBezTo>
                  <a:pt x="1876" y="219"/>
                  <a:pt x="1521" y="106"/>
                  <a:pt x="1113" y="104"/>
                </a:cubicBezTo>
                <a:cubicBezTo>
                  <a:pt x="850" y="103"/>
                  <a:pt x="324" y="165"/>
                  <a:pt x="303" y="394"/>
                </a:cubicBezTo>
                <a:cubicBezTo>
                  <a:pt x="288" y="564"/>
                  <a:pt x="515" y="702"/>
                  <a:pt x="515" y="702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871" y="244"/>
                  <a:pt x="871" y="244"/>
                  <a:pt x="871" y="244"/>
                </a:cubicBezTo>
                <a:cubicBezTo>
                  <a:pt x="984" y="762"/>
                  <a:pt x="984" y="762"/>
                  <a:pt x="984" y="762"/>
                </a:cubicBezTo>
                <a:cubicBezTo>
                  <a:pt x="1294" y="244"/>
                  <a:pt x="1294" y="244"/>
                  <a:pt x="1294" y="244"/>
                </a:cubicBezTo>
                <a:cubicBezTo>
                  <a:pt x="1773" y="244"/>
                  <a:pt x="1773" y="244"/>
                  <a:pt x="1773" y="244"/>
                </a:cubicBezTo>
                <a:cubicBezTo>
                  <a:pt x="1886" y="787"/>
                  <a:pt x="1886" y="787"/>
                  <a:pt x="1886" y="787"/>
                </a:cubicBezTo>
                <a:cubicBezTo>
                  <a:pt x="2139" y="338"/>
                  <a:pt x="2139" y="338"/>
                  <a:pt x="2139" y="338"/>
                </a:cubicBezTo>
                <a:cubicBezTo>
                  <a:pt x="2355" y="338"/>
                  <a:pt x="2355" y="338"/>
                  <a:pt x="2355" y="338"/>
                </a:cubicBezTo>
                <a:cubicBezTo>
                  <a:pt x="2355" y="338"/>
                  <a:pt x="2820" y="548"/>
                  <a:pt x="2850" y="821"/>
                </a:cubicBezTo>
                <a:cubicBezTo>
                  <a:pt x="2850" y="876"/>
                  <a:pt x="2850" y="876"/>
                  <a:pt x="2850" y="876"/>
                </a:cubicBezTo>
                <a:cubicBezTo>
                  <a:pt x="2850" y="876"/>
                  <a:pt x="2850" y="876"/>
                  <a:pt x="2850" y="876"/>
                </a:cubicBezTo>
                <a:cubicBezTo>
                  <a:pt x="2793" y="1370"/>
                  <a:pt x="1438" y="1205"/>
                  <a:pt x="1438" y="1205"/>
                </a:cubicBezTo>
                <a:cubicBezTo>
                  <a:pt x="1417" y="1320"/>
                  <a:pt x="1417" y="1320"/>
                  <a:pt x="1417" y="1320"/>
                </a:cubicBezTo>
                <a:cubicBezTo>
                  <a:pt x="1113" y="1066"/>
                  <a:pt x="1113" y="1066"/>
                  <a:pt x="1113" y="1066"/>
                </a:cubicBezTo>
                <a:cubicBezTo>
                  <a:pt x="1489" y="996"/>
                  <a:pt x="1489" y="996"/>
                  <a:pt x="1489" y="996"/>
                </a:cubicBezTo>
                <a:cubicBezTo>
                  <a:pt x="1453" y="1111"/>
                  <a:pt x="1453" y="1111"/>
                  <a:pt x="1453" y="1111"/>
                </a:cubicBezTo>
                <a:cubicBezTo>
                  <a:pt x="1453" y="1111"/>
                  <a:pt x="2303" y="1219"/>
                  <a:pt x="2571" y="886"/>
                </a:cubicBezTo>
                <a:cubicBezTo>
                  <a:pt x="2727" y="694"/>
                  <a:pt x="2314" y="458"/>
                  <a:pt x="2314" y="458"/>
                </a:cubicBezTo>
                <a:cubicBezTo>
                  <a:pt x="1969" y="1076"/>
                  <a:pt x="1969" y="1076"/>
                  <a:pt x="1969" y="1076"/>
                </a:cubicBezTo>
                <a:cubicBezTo>
                  <a:pt x="1716" y="1081"/>
                  <a:pt x="1716" y="1081"/>
                  <a:pt x="1716" y="1081"/>
                </a:cubicBezTo>
                <a:cubicBezTo>
                  <a:pt x="1598" y="423"/>
                  <a:pt x="1598" y="423"/>
                  <a:pt x="1598" y="423"/>
                </a:cubicBezTo>
                <a:cubicBezTo>
                  <a:pt x="1489" y="966"/>
                  <a:pt x="1489" y="966"/>
                  <a:pt x="1489" y="966"/>
                </a:cubicBezTo>
                <a:cubicBezTo>
                  <a:pt x="1252" y="1006"/>
                  <a:pt x="1252" y="1006"/>
                  <a:pt x="1252" y="1006"/>
                </a:cubicBezTo>
                <a:cubicBezTo>
                  <a:pt x="1350" y="508"/>
                  <a:pt x="1350" y="508"/>
                  <a:pt x="1350" y="508"/>
                </a:cubicBezTo>
                <a:cubicBezTo>
                  <a:pt x="1082" y="1011"/>
                  <a:pt x="1082" y="1011"/>
                  <a:pt x="1082" y="1011"/>
                </a:cubicBezTo>
                <a:cubicBezTo>
                  <a:pt x="819" y="1011"/>
                  <a:pt x="819" y="1011"/>
                  <a:pt x="819" y="1011"/>
                </a:cubicBezTo>
                <a:cubicBezTo>
                  <a:pt x="737" y="498"/>
                  <a:pt x="737" y="498"/>
                  <a:pt x="737" y="498"/>
                </a:cubicBezTo>
                <a:cubicBezTo>
                  <a:pt x="670" y="1011"/>
                  <a:pt x="670" y="1011"/>
                  <a:pt x="670" y="1011"/>
                </a:cubicBezTo>
                <a:cubicBezTo>
                  <a:pt x="670" y="1011"/>
                  <a:pt x="1" y="809"/>
                  <a:pt x="0" y="454"/>
                </a:cubicBezTo>
                <a:cubicBezTo>
                  <a:pt x="0" y="452"/>
                  <a:pt x="0" y="452"/>
                  <a:pt x="0" y="452"/>
                </a:cubicBezTo>
                <a:cubicBezTo>
                  <a:pt x="0" y="409"/>
                  <a:pt x="10" y="365"/>
                  <a:pt x="31" y="318"/>
                </a:cubicBezTo>
                <a:cubicBezTo>
                  <a:pt x="140" y="82"/>
                  <a:pt x="619" y="1"/>
                  <a:pt x="1041" y="0"/>
                </a:cubicBezTo>
                <a:lnTo>
                  <a:pt x="1056" y="0"/>
                </a:lnTo>
                <a:close/>
                <a:moveTo>
                  <a:pt x="1505" y="1582"/>
                </a:moveTo>
                <a:cubicBezTo>
                  <a:pt x="1534" y="1476"/>
                  <a:pt x="1534" y="1476"/>
                  <a:pt x="1534" y="1476"/>
                </a:cubicBezTo>
                <a:cubicBezTo>
                  <a:pt x="1563" y="1582"/>
                  <a:pt x="1563" y="1582"/>
                  <a:pt x="1563" y="1582"/>
                </a:cubicBezTo>
                <a:cubicBezTo>
                  <a:pt x="1603" y="1582"/>
                  <a:pt x="1603" y="1582"/>
                  <a:pt x="1603" y="1582"/>
                </a:cubicBezTo>
                <a:cubicBezTo>
                  <a:pt x="1642" y="1433"/>
                  <a:pt x="1642" y="1433"/>
                  <a:pt x="1642" y="1433"/>
                </a:cubicBezTo>
                <a:cubicBezTo>
                  <a:pt x="1604" y="1433"/>
                  <a:pt x="1604" y="1433"/>
                  <a:pt x="1604" y="1433"/>
                </a:cubicBezTo>
                <a:cubicBezTo>
                  <a:pt x="1583" y="1539"/>
                  <a:pt x="1583" y="1539"/>
                  <a:pt x="1583" y="1539"/>
                </a:cubicBezTo>
                <a:cubicBezTo>
                  <a:pt x="1556" y="1433"/>
                  <a:pt x="1556" y="1433"/>
                  <a:pt x="1556" y="1433"/>
                </a:cubicBezTo>
                <a:cubicBezTo>
                  <a:pt x="1513" y="1433"/>
                  <a:pt x="1513" y="1433"/>
                  <a:pt x="1513" y="1433"/>
                </a:cubicBezTo>
                <a:cubicBezTo>
                  <a:pt x="1486" y="1539"/>
                  <a:pt x="1486" y="1539"/>
                  <a:pt x="1486" y="1539"/>
                </a:cubicBezTo>
                <a:cubicBezTo>
                  <a:pt x="1466" y="1433"/>
                  <a:pt x="1466" y="1433"/>
                  <a:pt x="1466" y="1433"/>
                </a:cubicBezTo>
                <a:cubicBezTo>
                  <a:pt x="1425" y="1433"/>
                  <a:pt x="1425" y="1433"/>
                  <a:pt x="1425" y="1433"/>
                </a:cubicBezTo>
                <a:cubicBezTo>
                  <a:pt x="1465" y="1582"/>
                  <a:pt x="1465" y="1582"/>
                  <a:pt x="1465" y="1582"/>
                </a:cubicBezTo>
                <a:cubicBezTo>
                  <a:pt x="1505" y="1582"/>
                  <a:pt x="1505" y="1582"/>
                  <a:pt x="1505" y="1582"/>
                </a:cubicBezTo>
                <a:close/>
                <a:moveTo>
                  <a:pt x="1678" y="1536"/>
                </a:moveTo>
                <a:cubicBezTo>
                  <a:pt x="1679" y="1550"/>
                  <a:pt x="1689" y="1559"/>
                  <a:pt x="1707" y="1559"/>
                </a:cubicBezTo>
                <a:cubicBezTo>
                  <a:pt x="1720" y="1559"/>
                  <a:pt x="1733" y="1555"/>
                  <a:pt x="1743" y="1549"/>
                </a:cubicBezTo>
                <a:cubicBezTo>
                  <a:pt x="1747" y="1577"/>
                  <a:pt x="1747" y="1577"/>
                  <a:pt x="1747" y="1577"/>
                </a:cubicBezTo>
                <a:cubicBezTo>
                  <a:pt x="1736" y="1582"/>
                  <a:pt x="1720" y="1586"/>
                  <a:pt x="1704" y="1586"/>
                </a:cubicBezTo>
                <a:cubicBezTo>
                  <a:pt x="1666" y="1586"/>
                  <a:pt x="1642" y="1565"/>
                  <a:pt x="1642" y="1527"/>
                </a:cubicBezTo>
                <a:cubicBezTo>
                  <a:pt x="1642" y="1491"/>
                  <a:pt x="1666" y="1468"/>
                  <a:pt x="1702" y="1468"/>
                </a:cubicBezTo>
                <a:cubicBezTo>
                  <a:pt x="1733" y="1468"/>
                  <a:pt x="1751" y="1486"/>
                  <a:pt x="1751" y="1514"/>
                </a:cubicBezTo>
                <a:cubicBezTo>
                  <a:pt x="1751" y="1520"/>
                  <a:pt x="1750" y="1529"/>
                  <a:pt x="1748" y="1534"/>
                </a:cubicBezTo>
                <a:cubicBezTo>
                  <a:pt x="1678" y="1536"/>
                  <a:pt x="1678" y="1536"/>
                  <a:pt x="1678" y="1536"/>
                </a:cubicBezTo>
                <a:close/>
                <a:moveTo>
                  <a:pt x="1716" y="1517"/>
                </a:moveTo>
                <a:cubicBezTo>
                  <a:pt x="1716" y="1516"/>
                  <a:pt x="1716" y="1515"/>
                  <a:pt x="1716" y="1514"/>
                </a:cubicBezTo>
                <a:cubicBezTo>
                  <a:pt x="1716" y="1501"/>
                  <a:pt x="1711" y="1493"/>
                  <a:pt x="1700" y="1493"/>
                </a:cubicBezTo>
                <a:cubicBezTo>
                  <a:pt x="1687" y="1493"/>
                  <a:pt x="1679" y="1504"/>
                  <a:pt x="1678" y="1517"/>
                </a:cubicBezTo>
                <a:lnTo>
                  <a:pt x="1716" y="1517"/>
                </a:lnTo>
                <a:close/>
                <a:moveTo>
                  <a:pt x="1894" y="1468"/>
                </a:moveTo>
                <a:cubicBezTo>
                  <a:pt x="1922" y="1468"/>
                  <a:pt x="1942" y="1491"/>
                  <a:pt x="1942" y="1526"/>
                </a:cubicBezTo>
                <a:cubicBezTo>
                  <a:pt x="1942" y="1563"/>
                  <a:pt x="1917" y="1586"/>
                  <a:pt x="1886" y="1586"/>
                </a:cubicBezTo>
                <a:cubicBezTo>
                  <a:pt x="1879" y="1586"/>
                  <a:pt x="1870" y="1585"/>
                  <a:pt x="1863" y="1582"/>
                </a:cubicBezTo>
                <a:cubicBezTo>
                  <a:pt x="1863" y="1632"/>
                  <a:pt x="1863" y="1632"/>
                  <a:pt x="1863" y="1632"/>
                </a:cubicBezTo>
                <a:cubicBezTo>
                  <a:pt x="1826" y="1632"/>
                  <a:pt x="1826" y="1632"/>
                  <a:pt x="1826" y="1632"/>
                </a:cubicBezTo>
                <a:cubicBezTo>
                  <a:pt x="1826" y="1473"/>
                  <a:pt x="1826" y="1473"/>
                  <a:pt x="1826" y="1473"/>
                </a:cubicBezTo>
                <a:cubicBezTo>
                  <a:pt x="1863" y="1468"/>
                  <a:pt x="1863" y="1468"/>
                  <a:pt x="1863" y="1468"/>
                </a:cubicBezTo>
                <a:cubicBezTo>
                  <a:pt x="1863" y="1468"/>
                  <a:pt x="1863" y="1482"/>
                  <a:pt x="1863" y="1483"/>
                </a:cubicBezTo>
                <a:cubicBezTo>
                  <a:pt x="1870" y="1476"/>
                  <a:pt x="1880" y="1468"/>
                  <a:pt x="1894" y="1468"/>
                </a:cubicBezTo>
                <a:close/>
                <a:moveTo>
                  <a:pt x="1863" y="1554"/>
                </a:moveTo>
                <a:cubicBezTo>
                  <a:pt x="1867" y="1557"/>
                  <a:pt x="1873" y="1559"/>
                  <a:pt x="1880" y="1559"/>
                </a:cubicBezTo>
                <a:cubicBezTo>
                  <a:pt x="1896" y="1559"/>
                  <a:pt x="1905" y="1546"/>
                  <a:pt x="1905" y="1527"/>
                </a:cubicBezTo>
                <a:cubicBezTo>
                  <a:pt x="1905" y="1509"/>
                  <a:pt x="1897" y="1497"/>
                  <a:pt x="1882" y="1497"/>
                </a:cubicBezTo>
                <a:cubicBezTo>
                  <a:pt x="1874" y="1497"/>
                  <a:pt x="1868" y="1500"/>
                  <a:pt x="1863" y="1504"/>
                </a:cubicBezTo>
                <a:cubicBezTo>
                  <a:pt x="1863" y="1554"/>
                  <a:pt x="1863" y="1554"/>
                  <a:pt x="1863" y="1554"/>
                </a:cubicBezTo>
                <a:close/>
                <a:moveTo>
                  <a:pt x="2000" y="1582"/>
                </a:moveTo>
                <a:cubicBezTo>
                  <a:pt x="1963" y="1582"/>
                  <a:pt x="1963" y="1582"/>
                  <a:pt x="1963" y="1582"/>
                </a:cubicBezTo>
                <a:cubicBezTo>
                  <a:pt x="1963" y="1473"/>
                  <a:pt x="1963" y="1473"/>
                  <a:pt x="1963" y="1473"/>
                </a:cubicBezTo>
                <a:cubicBezTo>
                  <a:pt x="2000" y="1468"/>
                  <a:pt x="2000" y="1468"/>
                  <a:pt x="2000" y="1468"/>
                </a:cubicBezTo>
                <a:cubicBezTo>
                  <a:pt x="2000" y="1485"/>
                  <a:pt x="2000" y="1485"/>
                  <a:pt x="2000" y="1485"/>
                </a:cubicBezTo>
                <a:cubicBezTo>
                  <a:pt x="2006" y="1473"/>
                  <a:pt x="2015" y="1468"/>
                  <a:pt x="2027" y="1468"/>
                </a:cubicBezTo>
                <a:cubicBezTo>
                  <a:pt x="2032" y="1468"/>
                  <a:pt x="2039" y="1469"/>
                  <a:pt x="2045" y="1472"/>
                </a:cubicBezTo>
                <a:cubicBezTo>
                  <a:pt x="2038" y="1504"/>
                  <a:pt x="2038" y="1504"/>
                  <a:pt x="2038" y="1504"/>
                </a:cubicBezTo>
                <a:cubicBezTo>
                  <a:pt x="2033" y="1503"/>
                  <a:pt x="2028" y="1501"/>
                  <a:pt x="2024" y="1501"/>
                </a:cubicBezTo>
                <a:cubicBezTo>
                  <a:pt x="2015" y="1501"/>
                  <a:pt x="2007" y="1506"/>
                  <a:pt x="2000" y="1518"/>
                </a:cubicBezTo>
                <a:lnTo>
                  <a:pt x="2000" y="1582"/>
                </a:lnTo>
                <a:close/>
                <a:moveTo>
                  <a:pt x="2109" y="1587"/>
                </a:moveTo>
                <a:cubicBezTo>
                  <a:pt x="2077" y="1587"/>
                  <a:pt x="2050" y="1565"/>
                  <a:pt x="2050" y="1527"/>
                </a:cubicBezTo>
                <a:cubicBezTo>
                  <a:pt x="2050" y="1490"/>
                  <a:pt x="2077" y="1468"/>
                  <a:pt x="2111" y="1468"/>
                </a:cubicBezTo>
                <a:cubicBezTo>
                  <a:pt x="2145" y="1468"/>
                  <a:pt x="2170" y="1489"/>
                  <a:pt x="2170" y="1527"/>
                </a:cubicBezTo>
                <a:cubicBezTo>
                  <a:pt x="2170" y="1564"/>
                  <a:pt x="2143" y="1587"/>
                  <a:pt x="2109" y="1587"/>
                </a:cubicBezTo>
                <a:close/>
                <a:moveTo>
                  <a:pt x="2110" y="1495"/>
                </a:moveTo>
                <a:cubicBezTo>
                  <a:pt x="2096" y="1495"/>
                  <a:pt x="2087" y="1508"/>
                  <a:pt x="2087" y="1527"/>
                </a:cubicBezTo>
                <a:cubicBezTo>
                  <a:pt x="2087" y="1546"/>
                  <a:pt x="2096" y="1558"/>
                  <a:pt x="2110" y="1558"/>
                </a:cubicBezTo>
                <a:cubicBezTo>
                  <a:pt x="2126" y="1558"/>
                  <a:pt x="2133" y="1546"/>
                  <a:pt x="2133" y="1527"/>
                </a:cubicBezTo>
                <a:cubicBezTo>
                  <a:pt x="2133" y="1509"/>
                  <a:pt x="2125" y="1495"/>
                  <a:pt x="2110" y="1495"/>
                </a:cubicBezTo>
                <a:close/>
                <a:moveTo>
                  <a:pt x="2258" y="1583"/>
                </a:moveTo>
                <a:cubicBezTo>
                  <a:pt x="2216" y="1583"/>
                  <a:pt x="2216" y="1583"/>
                  <a:pt x="2216" y="1583"/>
                </a:cubicBezTo>
                <a:cubicBezTo>
                  <a:pt x="2175" y="1472"/>
                  <a:pt x="2175" y="1472"/>
                  <a:pt x="2175" y="1472"/>
                </a:cubicBezTo>
                <a:cubicBezTo>
                  <a:pt x="2215" y="1472"/>
                  <a:pt x="2215" y="1472"/>
                  <a:pt x="2215" y="1472"/>
                </a:cubicBezTo>
                <a:cubicBezTo>
                  <a:pt x="2238" y="1548"/>
                  <a:pt x="2238" y="1548"/>
                  <a:pt x="2238" y="1548"/>
                </a:cubicBezTo>
                <a:cubicBezTo>
                  <a:pt x="2260" y="1472"/>
                  <a:pt x="2260" y="1472"/>
                  <a:pt x="2260" y="1472"/>
                </a:cubicBezTo>
                <a:cubicBezTo>
                  <a:pt x="2301" y="1472"/>
                  <a:pt x="2301" y="1472"/>
                  <a:pt x="2301" y="1472"/>
                </a:cubicBezTo>
                <a:cubicBezTo>
                  <a:pt x="2258" y="1583"/>
                  <a:pt x="2258" y="1583"/>
                  <a:pt x="2258" y="1583"/>
                </a:cubicBezTo>
                <a:close/>
                <a:moveTo>
                  <a:pt x="2331" y="1455"/>
                </a:moveTo>
                <a:cubicBezTo>
                  <a:pt x="2318" y="1455"/>
                  <a:pt x="2309" y="1449"/>
                  <a:pt x="2309" y="1435"/>
                </a:cubicBezTo>
                <a:cubicBezTo>
                  <a:pt x="2309" y="1423"/>
                  <a:pt x="2318" y="1416"/>
                  <a:pt x="2331" y="1416"/>
                </a:cubicBezTo>
                <a:cubicBezTo>
                  <a:pt x="2345" y="1416"/>
                  <a:pt x="2353" y="1423"/>
                  <a:pt x="2353" y="1435"/>
                </a:cubicBezTo>
                <a:cubicBezTo>
                  <a:pt x="2353" y="1449"/>
                  <a:pt x="2345" y="1455"/>
                  <a:pt x="2331" y="1455"/>
                </a:cubicBezTo>
                <a:close/>
                <a:moveTo>
                  <a:pt x="2313" y="1582"/>
                </a:moveTo>
                <a:cubicBezTo>
                  <a:pt x="2313" y="1473"/>
                  <a:pt x="2313" y="1473"/>
                  <a:pt x="2313" y="1473"/>
                </a:cubicBezTo>
                <a:cubicBezTo>
                  <a:pt x="2349" y="1468"/>
                  <a:pt x="2349" y="1468"/>
                  <a:pt x="2349" y="1468"/>
                </a:cubicBezTo>
                <a:cubicBezTo>
                  <a:pt x="2349" y="1582"/>
                  <a:pt x="2349" y="1582"/>
                  <a:pt x="2349" y="1582"/>
                </a:cubicBezTo>
                <a:lnTo>
                  <a:pt x="2313" y="1582"/>
                </a:lnTo>
                <a:close/>
                <a:moveTo>
                  <a:pt x="2449" y="1424"/>
                </a:moveTo>
                <a:cubicBezTo>
                  <a:pt x="2486" y="1420"/>
                  <a:pt x="2486" y="1420"/>
                  <a:pt x="2486" y="1420"/>
                </a:cubicBezTo>
                <a:cubicBezTo>
                  <a:pt x="2486" y="1582"/>
                  <a:pt x="2486" y="1582"/>
                  <a:pt x="2486" y="1582"/>
                </a:cubicBezTo>
                <a:cubicBezTo>
                  <a:pt x="2449" y="1582"/>
                  <a:pt x="2449" y="1582"/>
                  <a:pt x="2449" y="1582"/>
                </a:cubicBezTo>
                <a:cubicBezTo>
                  <a:pt x="2449" y="1582"/>
                  <a:pt x="2449" y="1573"/>
                  <a:pt x="2449" y="1571"/>
                </a:cubicBezTo>
                <a:cubicBezTo>
                  <a:pt x="2442" y="1578"/>
                  <a:pt x="2432" y="1586"/>
                  <a:pt x="2418" y="1586"/>
                </a:cubicBezTo>
                <a:cubicBezTo>
                  <a:pt x="2390" y="1586"/>
                  <a:pt x="2370" y="1564"/>
                  <a:pt x="2370" y="1528"/>
                </a:cubicBezTo>
                <a:cubicBezTo>
                  <a:pt x="2370" y="1491"/>
                  <a:pt x="2396" y="1468"/>
                  <a:pt x="2426" y="1468"/>
                </a:cubicBezTo>
                <a:cubicBezTo>
                  <a:pt x="2435" y="1468"/>
                  <a:pt x="2442" y="1469"/>
                  <a:pt x="2449" y="1472"/>
                </a:cubicBezTo>
                <a:lnTo>
                  <a:pt x="2449" y="1424"/>
                </a:lnTo>
                <a:close/>
                <a:moveTo>
                  <a:pt x="2432" y="1495"/>
                </a:moveTo>
                <a:cubicBezTo>
                  <a:pt x="2416" y="1495"/>
                  <a:pt x="2407" y="1508"/>
                  <a:pt x="2407" y="1527"/>
                </a:cubicBezTo>
                <a:cubicBezTo>
                  <a:pt x="2407" y="1546"/>
                  <a:pt x="2416" y="1557"/>
                  <a:pt x="2430" y="1557"/>
                </a:cubicBezTo>
                <a:cubicBezTo>
                  <a:pt x="2439" y="1557"/>
                  <a:pt x="2444" y="1554"/>
                  <a:pt x="2449" y="1549"/>
                </a:cubicBezTo>
                <a:cubicBezTo>
                  <a:pt x="2449" y="1550"/>
                  <a:pt x="2449" y="1500"/>
                  <a:pt x="2449" y="1500"/>
                </a:cubicBezTo>
                <a:cubicBezTo>
                  <a:pt x="2445" y="1497"/>
                  <a:pt x="2439" y="1495"/>
                  <a:pt x="2432" y="1495"/>
                </a:cubicBezTo>
                <a:close/>
                <a:moveTo>
                  <a:pt x="2543" y="1536"/>
                </a:moveTo>
                <a:cubicBezTo>
                  <a:pt x="2544" y="1550"/>
                  <a:pt x="2554" y="1559"/>
                  <a:pt x="2572" y="1559"/>
                </a:cubicBezTo>
                <a:cubicBezTo>
                  <a:pt x="2585" y="1559"/>
                  <a:pt x="2597" y="1555"/>
                  <a:pt x="2609" y="1549"/>
                </a:cubicBezTo>
                <a:cubicBezTo>
                  <a:pt x="2612" y="1577"/>
                  <a:pt x="2612" y="1577"/>
                  <a:pt x="2612" y="1577"/>
                </a:cubicBezTo>
                <a:cubicBezTo>
                  <a:pt x="2601" y="1582"/>
                  <a:pt x="2585" y="1586"/>
                  <a:pt x="2569" y="1586"/>
                </a:cubicBezTo>
                <a:cubicBezTo>
                  <a:pt x="2531" y="1586"/>
                  <a:pt x="2507" y="1565"/>
                  <a:pt x="2507" y="1527"/>
                </a:cubicBezTo>
                <a:cubicBezTo>
                  <a:pt x="2507" y="1491"/>
                  <a:pt x="2531" y="1468"/>
                  <a:pt x="2567" y="1468"/>
                </a:cubicBezTo>
                <a:cubicBezTo>
                  <a:pt x="2599" y="1468"/>
                  <a:pt x="2616" y="1486"/>
                  <a:pt x="2616" y="1514"/>
                </a:cubicBezTo>
                <a:cubicBezTo>
                  <a:pt x="2616" y="1520"/>
                  <a:pt x="2615" y="1529"/>
                  <a:pt x="2613" y="1534"/>
                </a:cubicBezTo>
                <a:cubicBezTo>
                  <a:pt x="2543" y="1536"/>
                  <a:pt x="2543" y="1536"/>
                  <a:pt x="2543" y="1536"/>
                </a:cubicBezTo>
                <a:close/>
                <a:moveTo>
                  <a:pt x="2581" y="1517"/>
                </a:moveTo>
                <a:cubicBezTo>
                  <a:pt x="2581" y="1516"/>
                  <a:pt x="2581" y="1515"/>
                  <a:pt x="2581" y="1514"/>
                </a:cubicBezTo>
                <a:cubicBezTo>
                  <a:pt x="2581" y="1501"/>
                  <a:pt x="2576" y="1493"/>
                  <a:pt x="2564" y="1493"/>
                </a:cubicBezTo>
                <a:cubicBezTo>
                  <a:pt x="2552" y="1493"/>
                  <a:pt x="2545" y="1504"/>
                  <a:pt x="2543" y="1517"/>
                </a:cubicBezTo>
                <a:lnTo>
                  <a:pt x="2581" y="1517"/>
                </a:lnTo>
                <a:close/>
                <a:moveTo>
                  <a:pt x="2765" y="1452"/>
                </a:moveTo>
                <a:cubicBezTo>
                  <a:pt x="2759" y="1450"/>
                  <a:pt x="2753" y="1448"/>
                  <a:pt x="2746" y="1448"/>
                </a:cubicBezTo>
                <a:cubicBezTo>
                  <a:pt x="2736" y="1448"/>
                  <a:pt x="2733" y="1453"/>
                  <a:pt x="2733" y="1464"/>
                </a:cubicBezTo>
                <a:cubicBezTo>
                  <a:pt x="2733" y="1472"/>
                  <a:pt x="2733" y="1472"/>
                  <a:pt x="2733" y="1472"/>
                </a:cubicBezTo>
                <a:cubicBezTo>
                  <a:pt x="2764" y="1472"/>
                  <a:pt x="2764" y="1472"/>
                  <a:pt x="2764" y="1472"/>
                </a:cubicBezTo>
                <a:cubicBezTo>
                  <a:pt x="2763" y="1502"/>
                  <a:pt x="2763" y="1502"/>
                  <a:pt x="2763" y="1502"/>
                </a:cubicBezTo>
                <a:cubicBezTo>
                  <a:pt x="2734" y="1502"/>
                  <a:pt x="2734" y="1502"/>
                  <a:pt x="2734" y="1502"/>
                </a:cubicBezTo>
                <a:cubicBezTo>
                  <a:pt x="2734" y="1582"/>
                  <a:pt x="2734" y="1582"/>
                  <a:pt x="2734" y="1582"/>
                </a:cubicBezTo>
                <a:cubicBezTo>
                  <a:pt x="2697" y="1582"/>
                  <a:pt x="2697" y="1582"/>
                  <a:pt x="2697" y="1582"/>
                </a:cubicBezTo>
                <a:cubicBezTo>
                  <a:pt x="2697" y="1502"/>
                  <a:pt x="2697" y="1502"/>
                  <a:pt x="2697" y="1502"/>
                </a:cubicBezTo>
                <a:cubicBezTo>
                  <a:pt x="2678" y="1500"/>
                  <a:pt x="2678" y="1500"/>
                  <a:pt x="2678" y="1500"/>
                </a:cubicBezTo>
                <a:cubicBezTo>
                  <a:pt x="2679" y="1477"/>
                  <a:pt x="2679" y="1477"/>
                  <a:pt x="2679" y="1477"/>
                </a:cubicBezTo>
                <a:cubicBezTo>
                  <a:pt x="2697" y="1472"/>
                  <a:pt x="2697" y="1472"/>
                  <a:pt x="2697" y="1472"/>
                </a:cubicBezTo>
                <a:cubicBezTo>
                  <a:pt x="2697" y="1462"/>
                  <a:pt x="2697" y="1462"/>
                  <a:pt x="2697" y="1462"/>
                </a:cubicBezTo>
                <a:cubicBezTo>
                  <a:pt x="2699" y="1430"/>
                  <a:pt x="2713" y="1416"/>
                  <a:pt x="2742" y="1416"/>
                </a:cubicBezTo>
                <a:cubicBezTo>
                  <a:pt x="2755" y="1416"/>
                  <a:pt x="2765" y="1419"/>
                  <a:pt x="2771" y="1422"/>
                </a:cubicBezTo>
                <a:cubicBezTo>
                  <a:pt x="2765" y="1452"/>
                  <a:pt x="2765" y="1452"/>
                  <a:pt x="2765" y="1452"/>
                </a:cubicBezTo>
                <a:close/>
                <a:moveTo>
                  <a:pt x="2817" y="1582"/>
                </a:moveTo>
                <a:cubicBezTo>
                  <a:pt x="2780" y="1582"/>
                  <a:pt x="2780" y="1582"/>
                  <a:pt x="2780" y="1582"/>
                </a:cubicBezTo>
                <a:cubicBezTo>
                  <a:pt x="2780" y="1473"/>
                  <a:pt x="2780" y="1473"/>
                  <a:pt x="2780" y="1473"/>
                </a:cubicBezTo>
                <a:cubicBezTo>
                  <a:pt x="2817" y="1468"/>
                  <a:pt x="2817" y="1468"/>
                  <a:pt x="2817" y="1468"/>
                </a:cubicBezTo>
                <a:cubicBezTo>
                  <a:pt x="2817" y="1485"/>
                  <a:pt x="2817" y="1485"/>
                  <a:pt x="2817" y="1485"/>
                </a:cubicBezTo>
                <a:cubicBezTo>
                  <a:pt x="2824" y="1473"/>
                  <a:pt x="2833" y="1468"/>
                  <a:pt x="2844" y="1468"/>
                </a:cubicBezTo>
                <a:cubicBezTo>
                  <a:pt x="2850" y="1468"/>
                  <a:pt x="2856" y="1469"/>
                  <a:pt x="2862" y="1472"/>
                </a:cubicBezTo>
                <a:cubicBezTo>
                  <a:pt x="2855" y="1504"/>
                  <a:pt x="2855" y="1504"/>
                  <a:pt x="2855" y="1504"/>
                </a:cubicBezTo>
                <a:cubicBezTo>
                  <a:pt x="2851" y="1503"/>
                  <a:pt x="2846" y="1501"/>
                  <a:pt x="2841" y="1501"/>
                </a:cubicBezTo>
                <a:cubicBezTo>
                  <a:pt x="2832" y="1501"/>
                  <a:pt x="2824" y="1506"/>
                  <a:pt x="2817" y="1518"/>
                </a:cubicBezTo>
                <a:lnTo>
                  <a:pt x="2817" y="1582"/>
                </a:lnTo>
                <a:close/>
                <a:moveTo>
                  <a:pt x="2904" y="1536"/>
                </a:moveTo>
                <a:cubicBezTo>
                  <a:pt x="2906" y="1550"/>
                  <a:pt x="2916" y="1559"/>
                  <a:pt x="2934" y="1559"/>
                </a:cubicBezTo>
                <a:cubicBezTo>
                  <a:pt x="2946" y="1559"/>
                  <a:pt x="2959" y="1555"/>
                  <a:pt x="2970" y="1549"/>
                </a:cubicBezTo>
                <a:cubicBezTo>
                  <a:pt x="2974" y="1577"/>
                  <a:pt x="2974" y="1577"/>
                  <a:pt x="2974" y="1577"/>
                </a:cubicBezTo>
                <a:cubicBezTo>
                  <a:pt x="2962" y="1582"/>
                  <a:pt x="2947" y="1586"/>
                  <a:pt x="2930" y="1586"/>
                </a:cubicBezTo>
                <a:cubicBezTo>
                  <a:pt x="2893" y="1586"/>
                  <a:pt x="2868" y="1565"/>
                  <a:pt x="2868" y="1527"/>
                </a:cubicBezTo>
                <a:cubicBezTo>
                  <a:pt x="2868" y="1491"/>
                  <a:pt x="2893" y="1468"/>
                  <a:pt x="2929" y="1468"/>
                </a:cubicBezTo>
                <a:cubicBezTo>
                  <a:pt x="2960" y="1468"/>
                  <a:pt x="2977" y="1486"/>
                  <a:pt x="2977" y="1514"/>
                </a:cubicBezTo>
                <a:cubicBezTo>
                  <a:pt x="2977" y="1520"/>
                  <a:pt x="2976" y="1529"/>
                  <a:pt x="2975" y="1534"/>
                </a:cubicBezTo>
                <a:cubicBezTo>
                  <a:pt x="2904" y="1536"/>
                  <a:pt x="2904" y="1536"/>
                  <a:pt x="2904" y="1536"/>
                </a:cubicBezTo>
                <a:close/>
                <a:moveTo>
                  <a:pt x="2943" y="1517"/>
                </a:moveTo>
                <a:cubicBezTo>
                  <a:pt x="2943" y="1516"/>
                  <a:pt x="2943" y="1515"/>
                  <a:pt x="2943" y="1514"/>
                </a:cubicBezTo>
                <a:cubicBezTo>
                  <a:pt x="2943" y="1501"/>
                  <a:pt x="2938" y="1493"/>
                  <a:pt x="2926" y="1493"/>
                </a:cubicBezTo>
                <a:cubicBezTo>
                  <a:pt x="2913" y="1493"/>
                  <a:pt x="2906" y="1504"/>
                  <a:pt x="2904" y="1517"/>
                </a:cubicBezTo>
                <a:lnTo>
                  <a:pt x="2943" y="1517"/>
                </a:lnTo>
                <a:close/>
                <a:moveTo>
                  <a:pt x="3028" y="1536"/>
                </a:moveTo>
                <a:cubicBezTo>
                  <a:pt x="3030" y="1550"/>
                  <a:pt x="3039" y="1559"/>
                  <a:pt x="3058" y="1559"/>
                </a:cubicBezTo>
                <a:cubicBezTo>
                  <a:pt x="3070" y="1559"/>
                  <a:pt x="3083" y="1555"/>
                  <a:pt x="3094" y="1549"/>
                </a:cubicBezTo>
                <a:cubicBezTo>
                  <a:pt x="3098" y="1577"/>
                  <a:pt x="3098" y="1577"/>
                  <a:pt x="3098" y="1577"/>
                </a:cubicBezTo>
                <a:cubicBezTo>
                  <a:pt x="3086" y="1582"/>
                  <a:pt x="3071" y="1586"/>
                  <a:pt x="3054" y="1586"/>
                </a:cubicBezTo>
                <a:cubicBezTo>
                  <a:pt x="3016" y="1586"/>
                  <a:pt x="2992" y="1565"/>
                  <a:pt x="2992" y="1527"/>
                </a:cubicBezTo>
                <a:cubicBezTo>
                  <a:pt x="2992" y="1491"/>
                  <a:pt x="3017" y="1468"/>
                  <a:pt x="3053" y="1468"/>
                </a:cubicBezTo>
                <a:cubicBezTo>
                  <a:pt x="3084" y="1468"/>
                  <a:pt x="3101" y="1486"/>
                  <a:pt x="3101" y="1514"/>
                </a:cubicBezTo>
                <a:cubicBezTo>
                  <a:pt x="3101" y="1520"/>
                  <a:pt x="3100" y="1529"/>
                  <a:pt x="3099" y="1534"/>
                </a:cubicBezTo>
                <a:cubicBezTo>
                  <a:pt x="3028" y="1536"/>
                  <a:pt x="3028" y="1536"/>
                  <a:pt x="3028" y="1536"/>
                </a:cubicBezTo>
                <a:close/>
                <a:moveTo>
                  <a:pt x="3067" y="1517"/>
                </a:moveTo>
                <a:cubicBezTo>
                  <a:pt x="3067" y="1516"/>
                  <a:pt x="3067" y="1515"/>
                  <a:pt x="3067" y="1514"/>
                </a:cubicBezTo>
                <a:cubicBezTo>
                  <a:pt x="3067" y="1501"/>
                  <a:pt x="3062" y="1493"/>
                  <a:pt x="3050" y="1493"/>
                </a:cubicBezTo>
                <a:cubicBezTo>
                  <a:pt x="3037" y="1493"/>
                  <a:pt x="3030" y="1504"/>
                  <a:pt x="3029" y="1517"/>
                </a:cubicBezTo>
                <a:lnTo>
                  <a:pt x="3067" y="1517"/>
                </a:lnTo>
                <a:close/>
                <a:moveTo>
                  <a:pt x="3195" y="1424"/>
                </a:moveTo>
                <a:cubicBezTo>
                  <a:pt x="3232" y="1420"/>
                  <a:pt x="3232" y="1420"/>
                  <a:pt x="3232" y="1420"/>
                </a:cubicBezTo>
                <a:cubicBezTo>
                  <a:pt x="3232" y="1582"/>
                  <a:pt x="3232" y="1582"/>
                  <a:pt x="3232" y="1582"/>
                </a:cubicBezTo>
                <a:cubicBezTo>
                  <a:pt x="3195" y="1582"/>
                  <a:pt x="3195" y="1582"/>
                  <a:pt x="3195" y="1582"/>
                </a:cubicBezTo>
                <a:cubicBezTo>
                  <a:pt x="3195" y="1582"/>
                  <a:pt x="3195" y="1573"/>
                  <a:pt x="3195" y="1571"/>
                </a:cubicBezTo>
                <a:cubicBezTo>
                  <a:pt x="3188" y="1578"/>
                  <a:pt x="3178" y="1586"/>
                  <a:pt x="3164" y="1586"/>
                </a:cubicBezTo>
                <a:cubicBezTo>
                  <a:pt x="3136" y="1586"/>
                  <a:pt x="3117" y="1564"/>
                  <a:pt x="3117" y="1528"/>
                </a:cubicBezTo>
                <a:cubicBezTo>
                  <a:pt x="3117" y="1491"/>
                  <a:pt x="3142" y="1468"/>
                  <a:pt x="3172" y="1468"/>
                </a:cubicBezTo>
                <a:cubicBezTo>
                  <a:pt x="3181" y="1468"/>
                  <a:pt x="3188" y="1469"/>
                  <a:pt x="3195" y="1472"/>
                </a:cubicBezTo>
                <a:lnTo>
                  <a:pt x="3195" y="1424"/>
                </a:lnTo>
                <a:close/>
                <a:moveTo>
                  <a:pt x="3178" y="1495"/>
                </a:moveTo>
                <a:cubicBezTo>
                  <a:pt x="3163" y="1495"/>
                  <a:pt x="3154" y="1508"/>
                  <a:pt x="3154" y="1527"/>
                </a:cubicBezTo>
                <a:cubicBezTo>
                  <a:pt x="3154" y="1546"/>
                  <a:pt x="3163" y="1557"/>
                  <a:pt x="3177" y="1557"/>
                </a:cubicBezTo>
                <a:cubicBezTo>
                  <a:pt x="3185" y="1557"/>
                  <a:pt x="3191" y="1554"/>
                  <a:pt x="3195" y="1549"/>
                </a:cubicBezTo>
                <a:cubicBezTo>
                  <a:pt x="3195" y="1550"/>
                  <a:pt x="3195" y="1500"/>
                  <a:pt x="3195" y="1500"/>
                </a:cubicBezTo>
                <a:cubicBezTo>
                  <a:pt x="3191" y="1497"/>
                  <a:pt x="3186" y="1495"/>
                  <a:pt x="3178" y="1495"/>
                </a:cubicBezTo>
                <a:close/>
                <a:moveTo>
                  <a:pt x="3312" y="1587"/>
                </a:moveTo>
                <a:cubicBezTo>
                  <a:pt x="3278" y="1587"/>
                  <a:pt x="3253" y="1565"/>
                  <a:pt x="3253" y="1527"/>
                </a:cubicBezTo>
                <a:cubicBezTo>
                  <a:pt x="3253" y="1490"/>
                  <a:pt x="3280" y="1468"/>
                  <a:pt x="3314" y="1468"/>
                </a:cubicBezTo>
                <a:cubicBezTo>
                  <a:pt x="3347" y="1468"/>
                  <a:pt x="3373" y="1489"/>
                  <a:pt x="3373" y="1527"/>
                </a:cubicBezTo>
                <a:cubicBezTo>
                  <a:pt x="3373" y="1564"/>
                  <a:pt x="3346" y="1587"/>
                  <a:pt x="3312" y="1587"/>
                </a:cubicBezTo>
                <a:close/>
                <a:moveTo>
                  <a:pt x="3313" y="1495"/>
                </a:moveTo>
                <a:cubicBezTo>
                  <a:pt x="3297" y="1495"/>
                  <a:pt x="3290" y="1508"/>
                  <a:pt x="3290" y="1527"/>
                </a:cubicBezTo>
                <a:cubicBezTo>
                  <a:pt x="3290" y="1546"/>
                  <a:pt x="3298" y="1558"/>
                  <a:pt x="3313" y="1558"/>
                </a:cubicBezTo>
                <a:cubicBezTo>
                  <a:pt x="3328" y="1558"/>
                  <a:pt x="3336" y="1546"/>
                  <a:pt x="3336" y="1527"/>
                </a:cubicBezTo>
                <a:cubicBezTo>
                  <a:pt x="3336" y="1509"/>
                  <a:pt x="3328" y="1495"/>
                  <a:pt x="3313" y="1495"/>
                </a:cubicBezTo>
                <a:close/>
                <a:moveTo>
                  <a:pt x="3533" y="1582"/>
                </a:moveTo>
                <a:cubicBezTo>
                  <a:pt x="3533" y="1517"/>
                  <a:pt x="3533" y="1517"/>
                  <a:pt x="3533" y="1517"/>
                </a:cubicBezTo>
                <a:cubicBezTo>
                  <a:pt x="3533" y="1504"/>
                  <a:pt x="3527" y="1499"/>
                  <a:pt x="3518" y="1499"/>
                </a:cubicBezTo>
                <a:cubicBezTo>
                  <a:pt x="3511" y="1499"/>
                  <a:pt x="3504" y="1503"/>
                  <a:pt x="3500" y="1506"/>
                </a:cubicBezTo>
                <a:cubicBezTo>
                  <a:pt x="3500" y="1513"/>
                  <a:pt x="3500" y="1513"/>
                  <a:pt x="3500" y="1513"/>
                </a:cubicBezTo>
                <a:cubicBezTo>
                  <a:pt x="3500" y="1582"/>
                  <a:pt x="3500" y="1582"/>
                  <a:pt x="3500" y="1582"/>
                </a:cubicBezTo>
                <a:cubicBezTo>
                  <a:pt x="3463" y="1582"/>
                  <a:pt x="3463" y="1582"/>
                  <a:pt x="3463" y="1582"/>
                </a:cubicBezTo>
                <a:cubicBezTo>
                  <a:pt x="3463" y="1517"/>
                  <a:pt x="3463" y="1517"/>
                  <a:pt x="3463" y="1517"/>
                </a:cubicBezTo>
                <a:cubicBezTo>
                  <a:pt x="3463" y="1504"/>
                  <a:pt x="3457" y="1499"/>
                  <a:pt x="3447" y="1499"/>
                </a:cubicBezTo>
                <a:cubicBezTo>
                  <a:pt x="3440" y="1499"/>
                  <a:pt x="3434" y="1502"/>
                  <a:pt x="3429" y="1506"/>
                </a:cubicBezTo>
                <a:cubicBezTo>
                  <a:pt x="3429" y="1582"/>
                  <a:pt x="3429" y="1582"/>
                  <a:pt x="3429" y="1582"/>
                </a:cubicBezTo>
                <a:cubicBezTo>
                  <a:pt x="3393" y="1582"/>
                  <a:pt x="3393" y="1582"/>
                  <a:pt x="3393" y="1582"/>
                </a:cubicBezTo>
                <a:cubicBezTo>
                  <a:pt x="3393" y="1473"/>
                  <a:pt x="3393" y="1473"/>
                  <a:pt x="3393" y="1473"/>
                </a:cubicBezTo>
                <a:cubicBezTo>
                  <a:pt x="3429" y="1468"/>
                  <a:pt x="3429" y="1468"/>
                  <a:pt x="3429" y="1468"/>
                </a:cubicBezTo>
                <a:cubicBezTo>
                  <a:pt x="3429" y="1484"/>
                  <a:pt x="3429" y="1484"/>
                  <a:pt x="3429" y="1484"/>
                </a:cubicBezTo>
                <a:cubicBezTo>
                  <a:pt x="3439" y="1474"/>
                  <a:pt x="3451" y="1468"/>
                  <a:pt x="3466" y="1468"/>
                </a:cubicBezTo>
                <a:cubicBezTo>
                  <a:pt x="3479" y="1468"/>
                  <a:pt x="3492" y="1475"/>
                  <a:pt x="3497" y="1487"/>
                </a:cubicBezTo>
                <a:cubicBezTo>
                  <a:pt x="3507" y="1476"/>
                  <a:pt x="3521" y="1468"/>
                  <a:pt x="3535" y="1468"/>
                </a:cubicBezTo>
                <a:cubicBezTo>
                  <a:pt x="3557" y="1468"/>
                  <a:pt x="3570" y="1482"/>
                  <a:pt x="3570" y="1506"/>
                </a:cubicBezTo>
                <a:cubicBezTo>
                  <a:pt x="3570" y="1582"/>
                  <a:pt x="3570" y="1582"/>
                  <a:pt x="3570" y="1582"/>
                </a:cubicBezTo>
                <a:lnTo>
                  <a:pt x="3533" y="1582"/>
                </a:lnTo>
                <a:close/>
                <a:moveTo>
                  <a:pt x="3617" y="1587"/>
                </a:moveTo>
                <a:cubicBezTo>
                  <a:pt x="3603" y="1587"/>
                  <a:pt x="3594" y="1578"/>
                  <a:pt x="3594" y="1564"/>
                </a:cubicBezTo>
                <a:cubicBezTo>
                  <a:pt x="3594" y="1551"/>
                  <a:pt x="3603" y="1543"/>
                  <a:pt x="3617" y="1543"/>
                </a:cubicBezTo>
                <a:cubicBezTo>
                  <a:pt x="3630" y="1543"/>
                  <a:pt x="3639" y="1551"/>
                  <a:pt x="3639" y="1564"/>
                </a:cubicBezTo>
                <a:cubicBezTo>
                  <a:pt x="3639" y="1578"/>
                  <a:pt x="3630" y="1587"/>
                  <a:pt x="3617" y="1587"/>
                </a:cubicBezTo>
                <a:close/>
                <a:moveTo>
                  <a:pt x="3654" y="1446"/>
                </a:moveTo>
                <a:cubicBezTo>
                  <a:pt x="3654" y="1422"/>
                  <a:pt x="3654" y="1422"/>
                  <a:pt x="3654" y="1422"/>
                </a:cubicBezTo>
                <a:cubicBezTo>
                  <a:pt x="3664" y="1422"/>
                  <a:pt x="3664" y="1422"/>
                  <a:pt x="3664" y="1422"/>
                </a:cubicBezTo>
                <a:cubicBezTo>
                  <a:pt x="3664" y="1419"/>
                  <a:pt x="3664" y="1419"/>
                  <a:pt x="3664" y="1419"/>
                </a:cubicBezTo>
                <a:cubicBezTo>
                  <a:pt x="3640" y="1419"/>
                  <a:pt x="3640" y="1419"/>
                  <a:pt x="3640" y="1419"/>
                </a:cubicBezTo>
                <a:cubicBezTo>
                  <a:pt x="3640" y="1422"/>
                  <a:pt x="3640" y="1422"/>
                  <a:pt x="3640" y="1422"/>
                </a:cubicBezTo>
                <a:cubicBezTo>
                  <a:pt x="3650" y="1422"/>
                  <a:pt x="3650" y="1422"/>
                  <a:pt x="3650" y="1422"/>
                </a:cubicBezTo>
                <a:cubicBezTo>
                  <a:pt x="3650" y="1446"/>
                  <a:pt x="3650" y="1446"/>
                  <a:pt x="3650" y="1446"/>
                </a:cubicBezTo>
                <a:lnTo>
                  <a:pt x="3654" y="1446"/>
                </a:lnTo>
                <a:close/>
                <a:moveTo>
                  <a:pt x="3671" y="1446"/>
                </a:moveTo>
                <a:cubicBezTo>
                  <a:pt x="3671" y="1423"/>
                  <a:pt x="3671" y="1423"/>
                  <a:pt x="3671" y="1423"/>
                </a:cubicBezTo>
                <a:cubicBezTo>
                  <a:pt x="3680" y="1446"/>
                  <a:pt x="3680" y="1446"/>
                  <a:pt x="3680" y="1446"/>
                </a:cubicBezTo>
                <a:cubicBezTo>
                  <a:pt x="3684" y="1446"/>
                  <a:pt x="3684" y="1446"/>
                  <a:pt x="3684" y="1446"/>
                </a:cubicBezTo>
                <a:cubicBezTo>
                  <a:pt x="3692" y="1423"/>
                  <a:pt x="3692" y="1423"/>
                  <a:pt x="3692" y="1423"/>
                </a:cubicBezTo>
                <a:cubicBezTo>
                  <a:pt x="3692" y="1446"/>
                  <a:pt x="3692" y="1446"/>
                  <a:pt x="3692" y="1446"/>
                </a:cubicBezTo>
                <a:cubicBezTo>
                  <a:pt x="3696" y="1446"/>
                  <a:pt x="3696" y="1446"/>
                  <a:pt x="3696" y="1446"/>
                </a:cubicBezTo>
                <a:cubicBezTo>
                  <a:pt x="3696" y="1419"/>
                  <a:pt x="3696" y="1419"/>
                  <a:pt x="3696" y="1419"/>
                </a:cubicBezTo>
                <a:cubicBezTo>
                  <a:pt x="3691" y="1419"/>
                  <a:pt x="3691" y="1419"/>
                  <a:pt x="3691" y="1419"/>
                </a:cubicBezTo>
                <a:cubicBezTo>
                  <a:pt x="3684" y="1438"/>
                  <a:pt x="3684" y="1438"/>
                  <a:pt x="3684" y="1438"/>
                </a:cubicBezTo>
                <a:cubicBezTo>
                  <a:pt x="3683" y="1440"/>
                  <a:pt x="3682" y="1441"/>
                  <a:pt x="3682" y="1442"/>
                </a:cubicBezTo>
                <a:cubicBezTo>
                  <a:pt x="3682" y="1441"/>
                  <a:pt x="3681" y="1440"/>
                  <a:pt x="3681" y="1438"/>
                </a:cubicBezTo>
                <a:cubicBezTo>
                  <a:pt x="3674" y="1419"/>
                  <a:pt x="3674" y="1419"/>
                  <a:pt x="3674" y="1419"/>
                </a:cubicBezTo>
                <a:cubicBezTo>
                  <a:pt x="3668" y="1419"/>
                  <a:pt x="3668" y="1419"/>
                  <a:pt x="3668" y="1419"/>
                </a:cubicBezTo>
                <a:cubicBezTo>
                  <a:pt x="3668" y="1446"/>
                  <a:pt x="3668" y="1446"/>
                  <a:pt x="3668" y="1446"/>
                </a:cubicBezTo>
                <a:lnTo>
                  <a:pt x="3671" y="14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2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 (White Logo 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FF10C2-FCE0-4D78-97DF-7E3EC269A8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12208"/>
          </a:xfrm>
          <a:prstGeom prst="rect">
            <a:avLst/>
          </a:prstGeom>
        </p:spPr>
      </p:pic>
      <p:sp>
        <p:nvSpPr>
          <p:cNvPr id="25" name="正方形/長方形 24"/>
          <p:cNvSpPr/>
          <p:nvPr userDrawn="1"/>
        </p:nvSpPr>
        <p:spPr>
          <a:xfrm>
            <a:off x="0" y="4714043"/>
            <a:ext cx="12192119" cy="21547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b="0" i="0" dirty="0">
              <a:latin typeface="HGPGothicE" charset="-128"/>
              <a:ea typeface="HGPGothicE" charset="-128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681822" y="1892305"/>
            <a:ext cx="18473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0" i="0" dirty="0">
              <a:latin typeface="HGPGothicE" charset="-128"/>
              <a:ea typeface="HGPGothicE" charset="-128"/>
              <a:cs typeface="+mn-cs"/>
            </a:endParaRP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76E58A81-F5B5-4128-AA0F-D6E4C2D05AD2}"/>
              </a:ext>
            </a:extLst>
          </p:cNvPr>
          <p:cNvSpPr txBox="1"/>
          <p:nvPr userDrawn="1"/>
        </p:nvSpPr>
        <p:spPr>
          <a:xfrm>
            <a:off x="9296400" y="6597352"/>
            <a:ext cx="2752479" cy="123111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marL="0" marR="0" indent="0" algn="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dirty="0">
                <a:solidFill>
                  <a:schemeClr val="bg1"/>
                </a:solidFill>
                <a:latin typeface="+mn-lt"/>
                <a:ea typeface="HGPGothicE" charset="-128"/>
                <a:cs typeface="Meiryo UI" pitchFamily="50" charset="-128"/>
              </a:rPr>
              <a:t>© 2022 MV Transportation, Inc. All rights reserved.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F657AA22-BC66-4B2C-A990-DF44647ECEDF}"/>
              </a:ext>
            </a:extLst>
          </p:cNvPr>
          <p:cNvSpPr>
            <a:spLocks/>
          </p:cNvSpPr>
          <p:nvPr userDrawn="1"/>
        </p:nvSpPr>
        <p:spPr bwMode="auto">
          <a:xfrm>
            <a:off x="9312310" y="425539"/>
            <a:ext cx="2369971" cy="1143240"/>
          </a:xfrm>
          <a:custGeom>
            <a:avLst/>
            <a:gdLst>
              <a:gd name="T0" fmla="*/ 711 w 1946"/>
              <a:gd name="T1" fmla="*/ 0 h 936"/>
              <a:gd name="T2" fmla="*/ 21 w 1946"/>
              <a:gd name="T3" fmla="*/ 218 h 936"/>
              <a:gd name="T4" fmla="*/ 0 w 1946"/>
              <a:gd name="T5" fmla="*/ 309 h 936"/>
              <a:gd name="T6" fmla="*/ 0 w 1946"/>
              <a:gd name="T7" fmla="*/ 310 h 936"/>
              <a:gd name="T8" fmla="*/ 458 w 1946"/>
              <a:gd name="T9" fmla="*/ 691 h 936"/>
              <a:gd name="T10" fmla="*/ 503 w 1946"/>
              <a:gd name="T11" fmla="*/ 341 h 936"/>
              <a:gd name="T12" fmla="*/ 560 w 1946"/>
              <a:gd name="T13" fmla="*/ 691 h 936"/>
              <a:gd name="T14" fmla="*/ 739 w 1946"/>
              <a:gd name="T15" fmla="*/ 691 h 936"/>
              <a:gd name="T16" fmla="*/ 922 w 1946"/>
              <a:gd name="T17" fmla="*/ 348 h 936"/>
              <a:gd name="T18" fmla="*/ 855 w 1946"/>
              <a:gd name="T19" fmla="*/ 688 h 936"/>
              <a:gd name="T20" fmla="*/ 1017 w 1946"/>
              <a:gd name="T21" fmla="*/ 661 h 936"/>
              <a:gd name="T22" fmla="*/ 1091 w 1946"/>
              <a:gd name="T23" fmla="*/ 290 h 936"/>
              <a:gd name="T24" fmla="*/ 1172 w 1946"/>
              <a:gd name="T25" fmla="*/ 739 h 936"/>
              <a:gd name="T26" fmla="*/ 1344 w 1946"/>
              <a:gd name="T27" fmla="*/ 735 h 936"/>
              <a:gd name="T28" fmla="*/ 1580 w 1946"/>
              <a:gd name="T29" fmla="*/ 313 h 936"/>
              <a:gd name="T30" fmla="*/ 1756 w 1946"/>
              <a:gd name="T31" fmla="*/ 606 h 936"/>
              <a:gd name="T32" fmla="*/ 993 w 1946"/>
              <a:gd name="T33" fmla="*/ 759 h 936"/>
              <a:gd name="T34" fmla="*/ 1017 w 1946"/>
              <a:gd name="T35" fmla="*/ 681 h 936"/>
              <a:gd name="T36" fmla="*/ 760 w 1946"/>
              <a:gd name="T37" fmla="*/ 729 h 936"/>
              <a:gd name="T38" fmla="*/ 968 w 1946"/>
              <a:gd name="T39" fmla="*/ 902 h 936"/>
              <a:gd name="T40" fmla="*/ 982 w 1946"/>
              <a:gd name="T41" fmla="*/ 824 h 936"/>
              <a:gd name="T42" fmla="*/ 1946 w 1946"/>
              <a:gd name="T43" fmla="*/ 599 h 936"/>
              <a:gd name="T44" fmla="*/ 1946 w 1946"/>
              <a:gd name="T45" fmla="*/ 599 h 936"/>
              <a:gd name="T46" fmla="*/ 1946 w 1946"/>
              <a:gd name="T47" fmla="*/ 561 h 936"/>
              <a:gd name="T48" fmla="*/ 1608 w 1946"/>
              <a:gd name="T49" fmla="*/ 232 h 936"/>
              <a:gd name="T50" fmla="*/ 1461 w 1946"/>
              <a:gd name="T51" fmla="*/ 235 h 936"/>
              <a:gd name="T52" fmla="*/ 1288 w 1946"/>
              <a:gd name="T53" fmla="*/ 538 h 936"/>
              <a:gd name="T54" fmla="*/ 1211 w 1946"/>
              <a:gd name="T55" fmla="*/ 167 h 936"/>
              <a:gd name="T56" fmla="*/ 883 w 1946"/>
              <a:gd name="T57" fmla="*/ 164 h 936"/>
              <a:gd name="T58" fmla="*/ 672 w 1946"/>
              <a:gd name="T59" fmla="*/ 521 h 936"/>
              <a:gd name="T60" fmla="*/ 595 w 1946"/>
              <a:gd name="T61" fmla="*/ 160 h 936"/>
              <a:gd name="T62" fmla="*/ 398 w 1946"/>
              <a:gd name="T63" fmla="*/ 164 h 936"/>
              <a:gd name="T64" fmla="*/ 352 w 1946"/>
              <a:gd name="T65" fmla="*/ 480 h 936"/>
              <a:gd name="T66" fmla="*/ 207 w 1946"/>
              <a:gd name="T67" fmla="*/ 270 h 936"/>
              <a:gd name="T68" fmla="*/ 760 w 1946"/>
              <a:gd name="T69" fmla="*/ 72 h 936"/>
              <a:gd name="T70" fmla="*/ 1281 w 1946"/>
              <a:gd name="T71" fmla="*/ 150 h 936"/>
              <a:gd name="T72" fmla="*/ 1239 w 1946"/>
              <a:gd name="T73" fmla="*/ 215 h 936"/>
              <a:gd name="T74" fmla="*/ 1517 w 1946"/>
              <a:gd name="T75" fmla="*/ 215 h 936"/>
              <a:gd name="T76" fmla="*/ 1337 w 1946"/>
              <a:gd name="T77" fmla="*/ 11 h 936"/>
              <a:gd name="T78" fmla="*/ 1313 w 1946"/>
              <a:gd name="T79" fmla="*/ 89 h 936"/>
              <a:gd name="T80" fmla="*/ 722 w 1946"/>
              <a:gd name="T81" fmla="*/ 0 h 936"/>
              <a:gd name="T82" fmla="*/ 711 w 1946"/>
              <a:gd name="T83" fmla="*/ 0 h 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46" h="936">
                <a:moveTo>
                  <a:pt x="711" y="0"/>
                </a:moveTo>
                <a:cubicBezTo>
                  <a:pt x="423" y="1"/>
                  <a:pt x="95" y="57"/>
                  <a:pt x="21" y="218"/>
                </a:cubicBezTo>
                <a:cubicBezTo>
                  <a:pt x="7" y="250"/>
                  <a:pt x="0" y="280"/>
                  <a:pt x="0" y="309"/>
                </a:cubicBezTo>
                <a:cubicBezTo>
                  <a:pt x="0" y="310"/>
                  <a:pt x="0" y="310"/>
                  <a:pt x="0" y="310"/>
                </a:cubicBezTo>
                <a:cubicBezTo>
                  <a:pt x="1" y="553"/>
                  <a:pt x="458" y="691"/>
                  <a:pt x="458" y="691"/>
                </a:cubicBezTo>
                <a:cubicBezTo>
                  <a:pt x="503" y="341"/>
                  <a:pt x="503" y="341"/>
                  <a:pt x="503" y="341"/>
                </a:cubicBezTo>
                <a:cubicBezTo>
                  <a:pt x="560" y="691"/>
                  <a:pt x="560" y="691"/>
                  <a:pt x="560" y="691"/>
                </a:cubicBezTo>
                <a:cubicBezTo>
                  <a:pt x="739" y="691"/>
                  <a:pt x="739" y="691"/>
                  <a:pt x="739" y="691"/>
                </a:cubicBezTo>
                <a:cubicBezTo>
                  <a:pt x="922" y="348"/>
                  <a:pt x="922" y="348"/>
                  <a:pt x="922" y="348"/>
                </a:cubicBezTo>
                <a:cubicBezTo>
                  <a:pt x="855" y="688"/>
                  <a:pt x="855" y="688"/>
                  <a:pt x="855" y="688"/>
                </a:cubicBezTo>
                <a:cubicBezTo>
                  <a:pt x="1017" y="661"/>
                  <a:pt x="1017" y="661"/>
                  <a:pt x="1017" y="661"/>
                </a:cubicBezTo>
                <a:cubicBezTo>
                  <a:pt x="1091" y="290"/>
                  <a:pt x="1091" y="290"/>
                  <a:pt x="1091" y="290"/>
                </a:cubicBezTo>
                <a:cubicBezTo>
                  <a:pt x="1172" y="739"/>
                  <a:pt x="1172" y="739"/>
                  <a:pt x="1172" y="739"/>
                </a:cubicBezTo>
                <a:cubicBezTo>
                  <a:pt x="1344" y="735"/>
                  <a:pt x="1344" y="735"/>
                  <a:pt x="1344" y="735"/>
                </a:cubicBezTo>
                <a:cubicBezTo>
                  <a:pt x="1580" y="313"/>
                  <a:pt x="1580" y="313"/>
                  <a:pt x="1580" y="313"/>
                </a:cubicBezTo>
                <a:cubicBezTo>
                  <a:pt x="1580" y="313"/>
                  <a:pt x="1862" y="475"/>
                  <a:pt x="1756" y="606"/>
                </a:cubicBezTo>
                <a:cubicBezTo>
                  <a:pt x="1573" y="833"/>
                  <a:pt x="993" y="759"/>
                  <a:pt x="993" y="759"/>
                </a:cubicBezTo>
                <a:cubicBezTo>
                  <a:pt x="1017" y="681"/>
                  <a:pt x="1017" y="681"/>
                  <a:pt x="1017" y="681"/>
                </a:cubicBezTo>
                <a:cubicBezTo>
                  <a:pt x="760" y="729"/>
                  <a:pt x="760" y="729"/>
                  <a:pt x="760" y="729"/>
                </a:cubicBezTo>
                <a:cubicBezTo>
                  <a:pt x="968" y="902"/>
                  <a:pt x="968" y="902"/>
                  <a:pt x="968" y="902"/>
                </a:cubicBezTo>
                <a:cubicBezTo>
                  <a:pt x="982" y="824"/>
                  <a:pt x="982" y="824"/>
                  <a:pt x="982" y="824"/>
                </a:cubicBezTo>
                <a:cubicBezTo>
                  <a:pt x="982" y="824"/>
                  <a:pt x="1907" y="936"/>
                  <a:pt x="1946" y="599"/>
                </a:cubicBezTo>
                <a:cubicBezTo>
                  <a:pt x="1946" y="599"/>
                  <a:pt x="1946" y="599"/>
                  <a:pt x="1946" y="599"/>
                </a:cubicBezTo>
                <a:cubicBezTo>
                  <a:pt x="1946" y="561"/>
                  <a:pt x="1946" y="561"/>
                  <a:pt x="1946" y="561"/>
                </a:cubicBezTo>
                <a:cubicBezTo>
                  <a:pt x="1926" y="375"/>
                  <a:pt x="1608" y="232"/>
                  <a:pt x="1608" y="232"/>
                </a:cubicBezTo>
                <a:cubicBezTo>
                  <a:pt x="1461" y="235"/>
                  <a:pt x="1461" y="235"/>
                  <a:pt x="1461" y="235"/>
                </a:cubicBezTo>
                <a:cubicBezTo>
                  <a:pt x="1288" y="538"/>
                  <a:pt x="1288" y="538"/>
                  <a:pt x="1288" y="538"/>
                </a:cubicBezTo>
                <a:cubicBezTo>
                  <a:pt x="1211" y="167"/>
                  <a:pt x="1211" y="167"/>
                  <a:pt x="1211" y="167"/>
                </a:cubicBezTo>
                <a:cubicBezTo>
                  <a:pt x="883" y="164"/>
                  <a:pt x="883" y="164"/>
                  <a:pt x="883" y="164"/>
                </a:cubicBezTo>
                <a:cubicBezTo>
                  <a:pt x="672" y="521"/>
                  <a:pt x="672" y="521"/>
                  <a:pt x="672" y="521"/>
                </a:cubicBezTo>
                <a:cubicBezTo>
                  <a:pt x="595" y="160"/>
                  <a:pt x="595" y="160"/>
                  <a:pt x="595" y="160"/>
                </a:cubicBezTo>
                <a:cubicBezTo>
                  <a:pt x="398" y="164"/>
                  <a:pt x="398" y="164"/>
                  <a:pt x="398" y="164"/>
                </a:cubicBezTo>
                <a:cubicBezTo>
                  <a:pt x="352" y="480"/>
                  <a:pt x="352" y="480"/>
                  <a:pt x="352" y="480"/>
                </a:cubicBezTo>
                <a:cubicBezTo>
                  <a:pt x="352" y="480"/>
                  <a:pt x="197" y="386"/>
                  <a:pt x="207" y="270"/>
                </a:cubicBezTo>
                <a:cubicBezTo>
                  <a:pt x="221" y="113"/>
                  <a:pt x="581" y="64"/>
                  <a:pt x="760" y="72"/>
                </a:cubicBezTo>
                <a:cubicBezTo>
                  <a:pt x="993" y="82"/>
                  <a:pt x="1084" y="96"/>
                  <a:pt x="1281" y="150"/>
                </a:cubicBezTo>
                <a:cubicBezTo>
                  <a:pt x="1291" y="153"/>
                  <a:pt x="1239" y="215"/>
                  <a:pt x="1239" y="215"/>
                </a:cubicBezTo>
                <a:cubicBezTo>
                  <a:pt x="1517" y="215"/>
                  <a:pt x="1517" y="215"/>
                  <a:pt x="1517" y="215"/>
                </a:cubicBezTo>
                <a:cubicBezTo>
                  <a:pt x="1337" y="11"/>
                  <a:pt x="1337" y="11"/>
                  <a:pt x="1337" y="11"/>
                </a:cubicBezTo>
                <a:cubicBezTo>
                  <a:pt x="1313" y="89"/>
                  <a:pt x="1313" y="89"/>
                  <a:pt x="1313" y="89"/>
                </a:cubicBezTo>
                <a:cubicBezTo>
                  <a:pt x="1313" y="89"/>
                  <a:pt x="1052" y="1"/>
                  <a:pt x="722" y="0"/>
                </a:cubicBezTo>
                <a:lnTo>
                  <a:pt x="71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CFAEA5-31F1-413C-8CCE-B1160539C1BA}"/>
              </a:ext>
            </a:extLst>
          </p:cNvPr>
          <p:cNvSpPr/>
          <p:nvPr userDrawn="1"/>
        </p:nvSpPr>
        <p:spPr>
          <a:xfrm>
            <a:off x="4" y="4648200"/>
            <a:ext cx="12192119" cy="7142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1DBC7E6-823A-4758-B32B-9AEBD233E1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886200" y="5140171"/>
            <a:ext cx="7696200" cy="720669"/>
          </a:xfrm>
          <a:prstGeom prst="rect">
            <a:avLst/>
          </a:prstGeom>
          <a:effectLst/>
        </p:spPr>
        <p:txBody>
          <a:bodyPr anchor="b">
            <a:normAutofit/>
          </a:bodyPr>
          <a:lstStyle>
            <a:lvl1pPr marL="0" indent="0" fontAlgn="ctr">
              <a:spcBef>
                <a:spcPts val="0"/>
              </a:spcBef>
              <a:buNone/>
              <a:defRPr sz="2400" b="0" i="0" baseline="0">
                <a:solidFill>
                  <a:srgbClr val="FFFFFF"/>
                </a:solidFill>
                <a:latin typeface="+mj-lt"/>
                <a:ea typeface="HGPGothicE" charset="-128"/>
                <a:cs typeface="HGPGothicE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dirty="0"/>
              <a:t>[Title]</a:t>
            </a:r>
            <a:endParaRPr lang="ja-JP" alt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267729F-DA09-4692-8060-A3A104BE836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886200" y="5932849"/>
            <a:ext cx="7696200" cy="792088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fontAlgn="ctr">
              <a:spcBef>
                <a:spcPts val="0"/>
              </a:spcBef>
              <a:buNone/>
              <a:defRPr sz="1600" b="0" i="0" baseline="0">
                <a:solidFill>
                  <a:srgbClr val="FFFFFF"/>
                </a:solidFill>
                <a:latin typeface="+mn-lt"/>
                <a:ea typeface="HGPGothicE" charset="-128"/>
                <a:cs typeface="HGPGothicE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&lt;First Last – Title&gt;</a:t>
            </a:r>
          </a:p>
          <a:p>
            <a:r>
              <a:rPr lang="en-US" altLang="ja-JP" dirty="0"/>
              <a:t>&lt;MM/DD/YYYY&gt;</a:t>
            </a:r>
          </a:p>
        </p:txBody>
      </p:sp>
    </p:spTree>
    <p:extLst>
      <p:ext uri="{BB962C8B-B14F-4D97-AF65-F5344CB8AC3E}">
        <p14:creationId xmlns:p14="http://schemas.microsoft.com/office/powerpoint/2010/main" val="426397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 (Blue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FF10C2-FCE0-4D78-97DF-7E3EC269A8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12208"/>
          </a:xfrm>
          <a:prstGeom prst="rect">
            <a:avLst/>
          </a:prstGeom>
        </p:spPr>
      </p:pic>
      <p:sp>
        <p:nvSpPr>
          <p:cNvPr id="25" name="正方形/長方形 24"/>
          <p:cNvSpPr/>
          <p:nvPr userDrawn="1"/>
        </p:nvSpPr>
        <p:spPr>
          <a:xfrm>
            <a:off x="0" y="4714043"/>
            <a:ext cx="12192119" cy="21547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b="0" i="0" dirty="0">
              <a:latin typeface="HGPGothicE" charset="-128"/>
              <a:ea typeface="HGPGothicE" charset="-128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681822" y="1892305"/>
            <a:ext cx="18473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0" i="0" dirty="0">
              <a:latin typeface="HGPGothicE" charset="-128"/>
              <a:ea typeface="HGPGothicE" charset="-128"/>
              <a:cs typeface="+mn-cs"/>
            </a:endParaRP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76E58A81-F5B5-4128-AA0F-D6E4C2D05AD2}"/>
              </a:ext>
            </a:extLst>
          </p:cNvPr>
          <p:cNvSpPr txBox="1"/>
          <p:nvPr userDrawn="1"/>
        </p:nvSpPr>
        <p:spPr>
          <a:xfrm>
            <a:off x="9296400" y="6597352"/>
            <a:ext cx="2752479" cy="123111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marL="0" marR="0" indent="0" algn="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dirty="0">
                <a:solidFill>
                  <a:schemeClr val="bg1"/>
                </a:solidFill>
                <a:latin typeface="+mn-lt"/>
                <a:ea typeface="HGPGothicE" charset="-128"/>
                <a:cs typeface="Meiryo UI" pitchFamily="50" charset="-128"/>
              </a:rPr>
              <a:t>© 2022 MV Transportation, Inc. All rights reserved.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F657AA22-BC66-4B2C-A990-DF44647ECEDF}"/>
              </a:ext>
            </a:extLst>
          </p:cNvPr>
          <p:cNvSpPr>
            <a:spLocks/>
          </p:cNvSpPr>
          <p:nvPr userDrawn="1"/>
        </p:nvSpPr>
        <p:spPr bwMode="auto">
          <a:xfrm>
            <a:off x="9312310" y="425539"/>
            <a:ext cx="2369971" cy="1143240"/>
          </a:xfrm>
          <a:custGeom>
            <a:avLst/>
            <a:gdLst>
              <a:gd name="T0" fmla="*/ 711 w 1946"/>
              <a:gd name="T1" fmla="*/ 0 h 936"/>
              <a:gd name="T2" fmla="*/ 21 w 1946"/>
              <a:gd name="T3" fmla="*/ 218 h 936"/>
              <a:gd name="T4" fmla="*/ 0 w 1946"/>
              <a:gd name="T5" fmla="*/ 309 h 936"/>
              <a:gd name="T6" fmla="*/ 0 w 1946"/>
              <a:gd name="T7" fmla="*/ 310 h 936"/>
              <a:gd name="T8" fmla="*/ 458 w 1946"/>
              <a:gd name="T9" fmla="*/ 691 h 936"/>
              <a:gd name="T10" fmla="*/ 503 w 1946"/>
              <a:gd name="T11" fmla="*/ 341 h 936"/>
              <a:gd name="T12" fmla="*/ 560 w 1946"/>
              <a:gd name="T13" fmla="*/ 691 h 936"/>
              <a:gd name="T14" fmla="*/ 739 w 1946"/>
              <a:gd name="T15" fmla="*/ 691 h 936"/>
              <a:gd name="T16" fmla="*/ 922 w 1946"/>
              <a:gd name="T17" fmla="*/ 348 h 936"/>
              <a:gd name="T18" fmla="*/ 855 w 1946"/>
              <a:gd name="T19" fmla="*/ 688 h 936"/>
              <a:gd name="T20" fmla="*/ 1017 w 1946"/>
              <a:gd name="T21" fmla="*/ 661 h 936"/>
              <a:gd name="T22" fmla="*/ 1091 w 1946"/>
              <a:gd name="T23" fmla="*/ 290 h 936"/>
              <a:gd name="T24" fmla="*/ 1172 w 1946"/>
              <a:gd name="T25" fmla="*/ 739 h 936"/>
              <a:gd name="T26" fmla="*/ 1344 w 1946"/>
              <a:gd name="T27" fmla="*/ 735 h 936"/>
              <a:gd name="T28" fmla="*/ 1580 w 1946"/>
              <a:gd name="T29" fmla="*/ 313 h 936"/>
              <a:gd name="T30" fmla="*/ 1756 w 1946"/>
              <a:gd name="T31" fmla="*/ 606 h 936"/>
              <a:gd name="T32" fmla="*/ 993 w 1946"/>
              <a:gd name="T33" fmla="*/ 759 h 936"/>
              <a:gd name="T34" fmla="*/ 1017 w 1946"/>
              <a:gd name="T35" fmla="*/ 681 h 936"/>
              <a:gd name="T36" fmla="*/ 760 w 1946"/>
              <a:gd name="T37" fmla="*/ 729 h 936"/>
              <a:gd name="T38" fmla="*/ 968 w 1946"/>
              <a:gd name="T39" fmla="*/ 902 h 936"/>
              <a:gd name="T40" fmla="*/ 982 w 1946"/>
              <a:gd name="T41" fmla="*/ 824 h 936"/>
              <a:gd name="T42" fmla="*/ 1946 w 1946"/>
              <a:gd name="T43" fmla="*/ 599 h 936"/>
              <a:gd name="T44" fmla="*/ 1946 w 1946"/>
              <a:gd name="T45" fmla="*/ 599 h 936"/>
              <a:gd name="T46" fmla="*/ 1946 w 1946"/>
              <a:gd name="T47" fmla="*/ 561 h 936"/>
              <a:gd name="T48" fmla="*/ 1608 w 1946"/>
              <a:gd name="T49" fmla="*/ 232 h 936"/>
              <a:gd name="T50" fmla="*/ 1461 w 1946"/>
              <a:gd name="T51" fmla="*/ 235 h 936"/>
              <a:gd name="T52" fmla="*/ 1288 w 1946"/>
              <a:gd name="T53" fmla="*/ 538 h 936"/>
              <a:gd name="T54" fmla="*/ 1211 w 1946"/>
              <a:gd name="T55" fmla="*/ 167 h 936"/>
              <a:gd name="T56" fmla="*/ 883 w 1946"/>
              <a:gd name="T57" fmla="*/ 164 h 936"/>
              <a:gd name="T58" fmla="*/ 672 w 1946"/>
              <a:gd name="T59" fmla="*/ 521 h 936"/>
              <a:gd name="T60" fmla="*/ 595 w 1946"/>
              <a:gd name="T61" fmla="*/ 160 h 936"/>
              <a:gd name="T62" fmla="*/ 398 w 1946"/>
              <a:gd name="T63" fmla="*/ 164 h 936"/>
              <a:gd name="T64" fmla="*/ 352 w 1946"/>
              <a:gd name="T65" fmla="*/ 480 h 936"/>
              <a:gd name="T66" fmla="*/ 207 w 1946"/>
              <a:gd name="T67" fmla="*/ 270 h 936"/>
              <a:gd name="T68" fmla="*/ 760 w 1946"/>
              <a:gd name="T69" fmla="*/ 72 h 936"/>
              <a:gd name="T70" fmla="*/ 1281 w 1946"/>
              <a:gd name="T71" fmla="*/ 150 h 936"/>
              <a:gd name="T72" fmla="*/ 1239 w 1946"/>
              <a:gd name="T73" fmla="*/ 215 h 936"/>
              <a:gd name="T74" fmla="*/ 1517 w 1946"/>
              <a:gd name="T75" fmla="*/ 215 h 936"/>
              <a:gd name="T76" fmla="*/ 1337 w 1946"/>
              <a:gd name="T77" fmla="*/ 11 h 936"/>
              <a:gd name="T78" fmla="*/ 1313 w 1946"/>
              <a:gd name="T79" fmla="*/ 89 h 936"/>
              <a:gd name="T80" fmla="*/ 722 w 1946"/>
              <a:gd name="T81" fmla="*/ 0 h 936"/>
              <a:gd name="T82" fmla="*/ 711 w 1946"/>
              <a:gd name="T83" fmla="*/ 0 h 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46" h="936">
                <a:moveTo>
                  <a:pt x="711" y="0"/>
                </a:moveTo>
                <a:cubicBezTo>
                  <a:pt x="423" y="1"/>
                  <a:pt x="95" y="57"/>
                  <a:pt x="21" y="218"/>
                </a:cubicBezTo>
                <a:cubicBezTo>
                  <a:pt x="7" y="250"/>
                  <a:pt x="0" y="280"/>
                  <a:pt x="0" y="309"/>
                </a:cubicBezTo>
                <a:cubicBezTo>
                  <a:pt x="0" y="310"/>
                  <a:pt x="0" y="310"/>
                  <a:pt x="0" y="310"/>
                </a:cubicBezTo>
                <a:cubicBezTo>
                  <a:pt x="1" y="553"/>
                  <a:pt x="458" y="691"/>
                  <a:pt x="458" y="691"/>
                </a:cubicBezTo>
                <a:cubicBezTo>
                  <a:pt x="503" y="341"/>
                  <a:pt x="503" y="341"/>
                  <a:pt x="503" y="341"/>
                </a:cubicBezTo>
                <a:cubicBezTo>
                  <a:pt x="560" y="691"/>
                  <a:pt x="560" y="691"/>
                  <a:pt x="560" y="691"/>
                </a:cubicBezTo>
                <a:cubicBezTo>
                  <a:pt x="739" y="691"/>
                  <a:pt x="739" y="691"/>
                  <a:pt x="739" y="691"/>
                </a:cubicBezTo>
                <a:cubicBezTo>
                  <a:pt x="922" y="348"/>
                  <a:pt x="922" y="348"/>
                  <a:pt x="922" y="348"/>
                </a:cubicBezTo>
                <a:cubicBezTo>
                  <a:pt x="855" y="688"/>
                  <a:pt x="855" y="688"/>
                  <a:pt x="855" y="688"/>
                </a:cubicBezTo>
                <a:cubicBezTo>
                  <a:pt x="1017" y="661"/>
                  <a:pt x="1017" y="661"/>
                  <a:pt x="1017" y="661"/>
                </a:cubicBezTo>
                <a:cubicBezTo>
                  <a:pt x="1091" y="290"/>
                  <a:pt x="1091" y="290"/>
                  <a:pt x="1091" y="290"/>
                </a:cubicBezTo>
                <a:cubicBezTo>
                  <a:pt x="1172" y="739"/>
                  <a:pt x="1172" y="739"/>
                  <a:pt x="1172" y="739"/>
                </a:cubicBezTo>
                <a:cubicBezTo>
                  <a:pt x="1344" y="735"/>
                  <a:pt x="1344" y="735"/>
                  <a:pt x="1344" y="735"/>
                </a:cubicBezTo>
                <a:cubicBezTo>
                  <a:pt x="1580" y="313"/>
                  <a:pt x="1580" y="313"/>
                  <a:pt x="1580" y="313"/>
                </a:cubicBezTo>
                <a:cubicBezTo>
                  <a:pt x="1580" y="313"/>
                  <a:pt x="1862" y="475"/>
                  <a:pt x="1756" y="606"/>
                </a:cubicBezTo>
                <a:cubicBezTo>
                  <a:pt x="1573" y="833"/>
                  <a:pt x="993" y="759"/>
                  <a:pt x="993" y="759"/>
                </a:cubicBezTo>
                <a:cubicBezTo>
                  <a:pt x="1017" y="681"/>
                  <a:pt x="1017" y="681"/>
                  <a:pt x="1017" y="681"/>
                </a:cubicBezTo>
                <a:cubicBezTo>
                  <a:pt x="760" y="729"/>
                  <a:pt x="760" y="729"/>
                  <a:pt x="760" y="729"/>
                </a:cubicBezTo>
                <a:cubicBezTo>
                  <a:pt x="968" y="902"/>
                  <a:pt x="968" y="902"/>
                  <a:pt x="968" y="902"/>
                </a:cubicBezTo>
                <a:cubicBezTo>
                  <a:pt x="982" y="824"/>
                  <a:pt x="982" y="824"/>
                  <a:pt x="982" y="824"/>
                </a:cubicBezTo>
                <a:cubicBezTo>
                  <a:pt x="982" y="824"/>
                  <a:pt x="1907" y="936"/>
                  <a:pt x="1946" y="599"/>
                </a:cubicBezTo>
                <a:cubicBezTo>
                  <a:pt x="1946" y="599"/>
                  <a:pt x="1946" y="599"/>
                  <a:pt x="1946" y="599"/>
                </a:cubicBezTo>
                <a:cubicBezTo>
                  <a:pt x="1946" y="561"/>
                  <a:pt x="1946" y="561"/>
                  <a:pt x="1946" y="561"/>
                </a:cubicBezTo>
                <a:cubicBezTo>
                  <a:pt x="1926" y="375"/>
                  <a:pt x="1608" y="232"/>
                  <a:pt x="1608" y="232"/>
                </a:cubicBezTo>
                <a:cubicBezTo>
                  <a:pt x="1461" y="235"/>
                  <a:pt x="1461" y="235"/>
                  <a:pt x="1461" y="235"/>
                </a:cubicBezTo>
                <a:cubicBezTo>
                  <a:pt x="1288" y="538"/>
                  <a:pt x="1288" y="538"/>
                  <a:pt x="1288" y="538"/>
                </a:cubicBezTo>
                <a:cubicBezTo>
                  <a:pt x="1211" y="167"/>
                  <a:pt x="1211" y="167"/>
                  <a:pt x="1211" y="167"/>
                </a:cubicBezTo>
                <a:cubicBezTo>
                  <a:pt x="883" y="164"/>
                  <a:pt x="883" y="164"/>
                  <a:pt x="883" y="164"/>
                </a:cubicBezTo>
                <a:cubicBezTo>
                  <a:pt x="672" y="521"/>
                  <a:pt x="672" y="521"/>
                  <a:pt x="672" y="521"/>
                </a:cubicBezTo>
                <a:cubicBezTo>
                  <a:pt x="595" y="160"/>
                  <a:pt x="595" y="160"/>
                  <a:pt x="595" y="160"/>
                </a:cubicBezTo>
                <a:cubicBezTo>
                  <a:pt x="398" y="164"/>
                  <a:pt x="398" y="164"/>
                  <a:pt x="398" y="164"/>
                </a:cubicBezTo>
                <a:cubicBezTo>
                  <a:pt x="352" y="480"/>
                  <a:pt x="352" y="480"/>
                  <a:pt x="352" y="480"/>
                </a:cubicBezTo>
                <a:cubicBezTo>
                  <a:pt x="352" y="480"/>
                  <a:pt x="197" y="386"/>
                  <a:pt x="207" y="270"/>
                </a:cubicBezTo>
                <a:cubicBezTo>
                  <a:pt x="221" y="113"/>
                  <a:pt x="581" y="64"/>
                  <a:pt x="760" y="72"/>
                </a:cubicBezTo>
                <a:cubicBezTo>
                  <a:pt x="993" y="82"/>
                  <a:pt x="1084" y="96"/>
                  <a:pt x="1281" y="150"/>
                </a:cubicBezTo>
                <a:cubicBezTo>
                  <a:pt x="1291" y="153"/>
                  <a:pt x="1239" y="215"/>
                  <a:pt x="1239" y="215"/>
                </a:cubicBezTo>
                <a:cubicBezTo>
                  <a:pt x="1517" y="215"/>
                  <a:pt x="1517" y="215"/>
                  <a:pt x="1517" y="215"/>
                </a:cubicBezTo>
                <a:cubicBezTo>
                  <a:pt x="1337" y="11"/>
                  <a:pt x="1337" y="11"/>
                  <a:pt x="1337" y="11"/>
                </a:cubicBezTo>
                <a:cubicBezTo>
                  <a:pt x="1313" y="89"/>
                  <a:pt x="1313" y="89"/>
                  <a:pt x="1313" y="89"/>
                </a:cubicBezTo>
                <a:cubicBezTo>
                  <a:pt x="1313" y="89"/>
                  <a:pt x="1052" y="1"/>
                  <a:pt x="722" y="0"/>
                </a:cubicBezTo>
                <a:lnTo>
                  <a:pt x="7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CFAEA5-31F1-413C-8CCE-B1160539C1BA}"/>
              </a:ext>
            </a:extLst>
          </p:cNvPr>
          <p:cNvSpPr/>
          <p:nvPr userDrawn="1"/>
        </p:nvSpPr>
        <p:spPr>
          <a:xfrm>
            <a:off x="4" y="4648200"/>
            <a:ext cx="12192119" cy="7142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B763CC9-6E59-4E31-9D0B-25D79C483CB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886200" y="5140171"/>
            <a:ext cx="7696200" cy="720669"/>
          </a:xfrm>
          <a:prstGeom prst="rect">
            <a:avLst/>
          </a:prstGeom>
          <a:effectLst/>
        </p:spPr>
        <p:txBody>
          <a:bodyPr anchor="b">
            <a:normAutofit/>
          </a:bodyPr>
          <a:lstStyle>
            <a:lvl1pPr marL="0" indent="0" fontAlgn="ctr">
              <a:spcBef>
                <a:spcPts val="0"/>
              </a:spcBef>
              <a:buNone/>
              <a:defRPr sz="2400" b="0" i="0" baseline="0">
                <a:solidFill>
                  <a:srgbClr val="FFFFFF"/>
                </a:solidFill>
                <a:latin typeface="+mj-lt"/>
                <a:ea typeface="HGPGothicE" charset="-128"/>
                <a:cs typeface="HGPGothicE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dirty="0"/>
              <a:t>[Title]</a:t>
            </a:r>
            <a:endParaRPr lang="ja-JP" alt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457E712-06BB-45E5-9C82-6FB7678FC9B2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886200" y="5932849"/>
            <a:ext cx="7696200" cy="792088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fontAlgn="ctr">
              <a:spcBef>
                <a:spcPts val="0"/>
              </a:spcBef>
              <a:buNone/>
              <a:defRPr sz="1600" b="0" i="0" baseline="0">
                <a:solidFill>
                  <a:srgbClr val="FFFFFF"/>
                </a:solidFill>
                <a:latin typeface="+mn-lt"/>
                <a:ea typeface="HGPGothicE" charset="-128"/>
                <a:cs typeface="HGPGothicE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&lt;First Last – Title&gt;</a:t>
            </a:r>
          </a:p>
          <a:p>
            <a:r>
              <a:rPr lang="en-US" altLang="ja-JP" dirty="0"/>
              <a:t>&lt;MM/DD/YYYY&gt;</a:t>
            </a:r>
          </a:p>
        </p:txBody>
      </p:sp>
    </p:spTree>
    <p:extLst>
      <p:ext uri="{BB962C8B-B14F-4D97-AF65-F5344CB8AC3E}">
        <p14:creationId xmlns:p14="http://schemas.microsoft.com/office/powerpoint/2010/main" val="101911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 (White Logo No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 userDrawn="1"/>
        </p:nvSpPr>
        <p:spPr>
          <a:xfrm>
            <a:off x="-20664" y="0"/>
            <a:ext cx="12192119" cy="6872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b="0" i="0" dirty="0">
              <a:latin typeface="HGPGothicE" charset="-128"/>
              <a:ea typeface="HGPGothicE" charset="-128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681822" y="1892305"/>
            <a:ext cx="18473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0" i="0" dirty="0">
              <a:latin typeface="HGPGothicE" charset="-128"/>
              <a:ea typeface="HGPGothicE" charset="-128"/>
              <a:cs typeface="+mn-cs"/>
            </a:endParaRP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76E58A81-F5B5-4128-AA0F-D6E4C2D05AD2}"/>
              </a:ext>
            </a:extLst>
          </p:cNvPr>
          <p:cNvSpPr txBox="1"/>
          <p:nvPr userDrawn="1"/>
        </p:nvSpPr>
        <p:spPr>
          <a:xfrm>
            <a:off x="9296400" y="6597352"/>
            <a:ext cx="2752479" cy="123111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marL="0" marR="0" indent="0" algn="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dirty="0">
                <a:solidFill>
                  <a:schemeClr val="bg1"/>
                </a:solidFill>
                <a:latin typeface="+mn-lt"/>
                <a:ea typeface="HGPGothicE" charset="-128"/>
                <a:cs typeface="Meiryo UI" pitchFamily="50" charset="-128"/>
              </a:rPr>
              <a:t>© 2022 MV Transportation, Inc. All rights reserved.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CFAEA5-31F1-413C-8CCE-B1160539C1BA}"/>
              </a:ext>
            </a:extLst>
          </p:cNvPr>
          <p:cNvSpPr/>
          <p:nvPr userDrawn="1"/>
        </p:nvSpPr>
        <p:spPr>
          <a:xfrm>
            <a:off x="4" y="4648200"/>
            <a:ext cx="12192119" cy="7142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B763CC9-6E59-4E31-9D0B-25D79C483CB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886200" y="5140171"/>
            <a:ext cx="7696200" cy="720669"/>
          </a:xfrm>
          <a:prstGeom prst="rect">
            <a:avLst/>
          </a:prstGeom>
          <a:effectLst/>
        </p:spPr>
        <p:txBody>
          <a:bodyPr anchor="b">
            <a:normAutofit/>
          </a:bodyPr>
          <a:lstStyle>
            <a:lvl1pPr marL="0" indent="0" fontAlgn="ctr">
              <a:spcBef>
                <a:spcPts val="0"/>
              </a:spcBef>
              <a:buNone/>
              <a:defRPr sz="2400" b="0" i="0" baseline="0">
                <a:solidFill>
                  <a:srgbClr val="FFFFFF"/>
                </a:solidFill>
                <a:latin typeface="+mj-lt"/>
                <a:ea typeface="HGPGothicE" charset="-128"/>
                <a:cs typeface="HGPGothicE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dirty="0"/>
              <a:t>[Title]</a:t>
            </a:r>
            <a:endParaRPr lang="ja-JP" alt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457E712-06BB-45E5-9C82-6FB7678FC9B2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886200" y="5932849"/>
            <a:ext cx="7696200" cy="792088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fontAlgn="ctr">
              <a:spcBef>
                <a:spcPts val="0"/>
              </a:spcBef>
              <a:buNone/>
              <a:defRPr sz="1600" b="0" i="0" baseline="0">
                <a:solidFill>
                  <a:srgbClr val="FFFFFF"/>
                </a:solidFill>
                <a:latin typeface="+mn-lt"/>
                <a:ea typeface="HGPGothicE" charset="-128"/>
                <a:cs typeface="HGPGothicE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&lt;First Last – Title&gt;</a:t>
            </a:r>
          </a:p>
          <a:p>
            <a:r>
              <a:rPr lang="en-US" altLang="ja-JP" dirty="0"/>
              <a:t>&lt;MM/DD/YYYY&gt;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3DC60A32-5170-4D75-8F04-DD6578B32BA5}"/>
              </a:ext>
            </a:extLst>
          </p:cNvPr>
          <p:cNvSpPr>
            <a:spLocks/>
          </p:cNvSpPr>
          <p:nvPr userDrawn="1"/>
        </p:nvSpPr>
        <p:spPr bwMode="auto">
          <a:xfrm>
            <a:off x="9312310" y="425539"/>
            <a:ext cx="2369971" cy="1143240"/>
          </a:xfrm>
          <a:custGeom>
            <a:avLst/>
            <a:gdLst>
              <a:gd name="T0" fmla="*/ 711 w 1946"/>
              <a:gd name="T1" fmla="*/ 0 h 936"/>
              <a:gd name="T2" fmla="*/ 21 w 1946"/>
              <a:gd name="T3" fmla="*/ 218 h 936"/>
              <a:gd name="T4" fmla="*/ 0 w 1946"/>
              <a:gd name="T5" fmla="*/ 309 h 936"/>
              <a:gd name="T6" fmla="*/ 0 w 1946"/>
              <a:gd name="T7" fmla="*/ 310 h 936"/>
              <a:gd name="T8" fmla="*/ 458 w 1946"/>
              <a:gd name="T9" fmla="*/ 691 h 936"/>
              <a:gd name="T10" fmla="*/ 503 w 1946"/>
              <a:gd name="T11" fmla="*/ 341 h 936"/>
              <a:gd name="T12" fmla="*/ 560 w 1946"/>
              <a:gd name="T13" fmla="*/ 691 h 936"/>
              <a:gd name="T14" fmla="*/ 739 w 1946"/>
              <a:gd name="T15" fmla="*/ 691 h 936"/>
              <a:gd name="T16" fmla="*/ 922 w 1946"/>
              <a:gd name="T17" fmla="*/ 348 h 936"/>
              <a:gd name="T18" fmla="*/ 855 w 1946"/>
              <a:gd name="T19" fmla="*/ 688 h 936"/>
              <a:gd name="T20" fmla="*/ 1017 w 1946"/>
              <a:gd name="T21" fmla="*/ 661 h 936"/>
              <a:gd name="T22" fmla="*/ 1091 w 1946"/>
              <a:gd name="T23" fmla="*/ 290 h 936"/>
              <a:gd name="T24" fmla="*/ 1172 w 1946"/>
              <a:gd name="T25" fmla="*/ 739 h 936"/>
              <a:gd name="T26" fmla="*/ 1344 w 1946"/>
              <a:gd name="T27" fmla="*/ 735 h 936"/>
              <a:gd name="T28" fmla="*/ 1580 w 1946"/>
              <a:gd name="T29" fmla="*/ 313 h 936"/>
              <a:gd name="T30" fmla="*/ 1756 w 1946"/>
              <a:gd name="T31" fmla="*/ 606 h 936"/>
              <a:gd name="T32" fmla="*/ 993 w 1946"/>
              <a:gd name="T33" fmla="*/ 759 h 936"/>
              <a:gd name="T34" fmla="*/ 1017 w 1946"/>
              <a:gd name="T35" fmla="*/ 681 h 936"/>
              <a:gd name="T36" fmla="*/ 760 w 1946"/>
              <a:gd name="T37" fmla="*/ 729 h 936"/>
              <a:gd name="T38" fmla="*/ 968 w 1946"/>
              <a:gd name="T39" fmla="*/ 902 h 936"/>
              <a:gd name="T40" fmla="*/ 982 w 1946"/>
              <a:gd name="T41" fmla="*/ 824 h 936"/>
              <a:gd name="T42" fmla="*/ 1946 w 1946"/>
              <a:gd name="T43" fmla="*/ 599 h 936"/>
              <a:gd name="T44" fmla="*/ 1946 w 1946"/>
              <a:gd name="T45" fmla="*/ 599 h 936"/>
              <a:gd name="T46" fmla="*/ 1946 w 1946"/>
              <a:gd name="T47" fmla="*/ 561 h 936"/>
              <a:gd name="T48" fmla="*/ 1608 w 1946"/>
              <a:gd name="T49" fmla="*/ 232 h 936"/>
              <a:gd name="T50" fmla="*/ 1461 w 1946"/>
              <a:gd name="T51" fmla="*/ 235 h 936"/>
              <a:gd name="T52" fmla="*/ 1288 w 1946"/>
              <a:gd name="T53" fmla="*/ 538 h 936"/>
              <a:gd name="T54" fmla="*/ 1211 w 1946"/>
              <a:gd name="T55" fmla="*/ 167 h 936"/>
              <a:gd name="T56" fmla="*/ 883 w 1946"/>
              <a:gd name="T57" fmla="*/ 164 h 936"/>
              <a:gd name="T58" fmla="*/ 672 w 1946"/>
              <a:gd name="T59" fmla="*/ 521 h 936"/>
              <a:gd name="T60" fmla="*/ 595 w 1946"/>
              <a:gd name="T61" fmla="*/ 160 h 936"/>
              <a:gd name="T62" fmla="*/ 398 w 1946"/>
              <a:gd name="T63" fmla="*/ 164 h 936"/>
              <a:gd name="T64" fmla="*/ 352 w 1946"/>
              <a:gd name="T65" fmla="*/ 480 h 936"/>
              <a:gd name="T66" fmla="*/ 207 w 1946"/>
              <a:gd name="T67" fmla="*/ 270 h 936"/>
              <a:gd name="T68" fmla="*/ 760 w 1946"/>
              <a:gd name="T69" fmla="*/ 72 h 936"/>
              <a:gd name="T70" fmla="*/ 1281 w 1946"/>
              <a:gd name="T71" fmla="*/ 150 h 936"/>
              <a:gd name="T72" fmla="*/ 1239 w 1946"/>
              <a:gd name="T73" fmla="*/ 215 h 936"/>
              <a:gd name="T74" fmla="*/ 1517 w 1946"/>
              <a:gd name="T75" fmla="*/ 215 h 936"/>
              <a:gd name="T76" fmla="*/ 1337 w 1946"/>
              <a:gd name="T77" fmla="*/ 11 h 936"/>
              <a:gd name="T78" fmla="*/ 1313 w 1946"/>
              <a:gd name="T79" fmla="*/ 89 h 936"/>
              <a:gd name="T80" fmla="*/ 722 w 1946"/>
              <a:gd name="T81" fmla="*/ 0 h 936"/>
              <a:gd name="T82" fmla="*/ 711 w 1946"/>
              <a:gd name="T83" fmla="*/ 0 h 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46" h="936">
                <a:moveTo>
                  <a:pt x="711" y="0"/>
                </a:moveTo>
                <a:cubicBezTo>
                  <a:pt x="423" y="1"/>
                  <a:pt x="95" y="57"/>
                  <a:pt x="21" y="218"/>
                </a:cubicBezTo>
                <a:cubicBezTo>
                  <a:pt x="7" y="250"/>
                  <a:pt x="0" y="280"/>
                  <a:pt x="0" y="309"/>
                </a:cubicBezTo>
                <a:cubicBezTo>
                  <a:pt x="0" y="310"/>
                  <a:pt x="0" y="310"/>
                  <a:pt x="0" y="310"/>
                </a:cubicBezTo>
                <a:cubicBezTo>
                  <a:pt x="1" y="553"/>
                  <a:pt x="458" y="691"/>
                  <a:pt x="458" y="691"/>
                </a:cubicBezTo>
                <a:cubicBezTo>
                  <a:pt x="503" y="341"/>
                  <a:pt x="503" y="341"/>
                  <a:pt x="503" y="341"/>
                </a:cubicBezTo>
                <a:cubicBezTo>
                  <a:pt x="560" y="691"/>
                  <a:pt x="560" y="691"/>
                  <a:pt x="560" y="691"/>
                </a:cubicBezTo>
                <a:cubicBezTo>
                  <a:pt x="739" y="691"/>
                  <a:pt x="739" y="691"/>
                  <a:pt x="739" y="691"/>
                </a:cubicBezTo>
                <a:cubicBezTo>
                  <a:pt x="922" y="348"/>
                  <a:pt x="922" y="348"/>
                  <a:pt x="922" y="348"/>
                </a:cubicBezTo>
                <a:cubicBezTo>
                  <a:pt x="855" y="688"/>
                  <a:pt x="855" y="688"/>
                  <a:pt x="855" y="688"/>
                </a:cubicBezTo>
                <a:cubicBezTo>
                  <a:pt x="1017" y="661"/>
                  <a:pt x="1017" y="661"/>
                  <a:pt x="1017" y="661"/>
                </a:cubicBezTo>
                <a:cubicBezTo>
                  <a:pt x="1091" y="290"/>
                  <a:pt x="1091" y="290"/>
                  <a:pt x="1091" y="290"/>
                </a:cubicBezTo>
                <a:cubicBezTo>
                  <a:pt x="1172" y="739"/>
                  <a:pt x="1172" y="739"/>
                  <a:pt x="1172" y="739"/>
                </a:cubicBezTo>
                <a:cubicBezTo>
                  <a:pt x="1344" y="735"/>
                  <a:pt x="1344" y="735"/>
                  <a:pt x="1344" y="735"/>
                </a:cubicBezTo>
                <a:cubicBezTo>
                  <a:pt x="1580" y="313"/>
                  <a:pt x="1580" y="313"/>
                  <a:pt x="1580" y="313"/>
                </a:cubicBezTo>
                <a:cubicBezTo>
                  <a:pt x="1580" y="313"/>
                  <a:pt x="1862" y="475"/>
                  <a:pt x="1756" y="606"/>
                </a:cubicBezTo>
                <a:cubicBezTo>
                  <a:pt x="1573" y="833"/>
                  <a:pt x="993" y="759"/>
                  <a:pt x="993" y="759"/>
                </a:cubicBezTo>
                <a:cubicBezTo>
                  <a:pt x="1017" y="681"/>
                  <a:pt x="1017" y="681"/>
                  <a:pt x="1017" y="681"/>
                </a:cubicBezTo>
                <a:cubicBezTo>
                  <a:pt x="760" y="729"/>
                  <a:pt x="760" y="729"/>
                  <a:pt x="760" y="729"/>
                </a:cubicBezTo>
                <a:cubicBezTo>
                  <a:pt x="968" y="902"/>
                  <a:pt x="968" y="902"/>
                  <a:pt x="968" y="902"/>
                </a:cubicBezTo>
                <a:cubicBezTo>
                  <a:pt x="982" y="824"/>
                  <a:pt x="982" y="824"/>
                  <a:pt x="982" y="824"/>
                </a:cubicBezTo>
                <a:cubicBezTo>
                  <a:pt x="982" y="824"/>
                  <a:pt x="1907" y="936"/>
                  <a:pt x="1946" y="599"/>
                </a:cubicBezTo>
                <a:cubicBezTo>
                  <a:pt x="1946" y="599"/>
                  <a:pt x="1946" y="599"/>
                  <a:pt x="1946" y="599"/>
                </a:cubicBezTo>
                <a:cubicBezTo>
                  <a:pt x="1946" y="561"/>
                  <a:pt x="1946" y="561"/>
                  <a:pt x="1946" y="561"/>
                </a:cubicBezTo>
                <a:cubicBezTo>
                  <a:pt x="1926" y="375"/>
                  <a:pt x="1608" y="232"/>
                  <a:pt x="1608" y="232"/>
                </a:cubicBezTo>
                <a:cubicBezTo>
                  <a:pt x="1461" y="235"/>
                  <a:pt x="1461" y="235"/>
                  <a:pt x="1461" y="235"/>
                </a:cubicBezTo>
                <a:cubicBezTo>
                  <a:pt x="1288" y="538"/>
                  <a:pt x="1288" y="538"/>
                  <a:pt x="1288" y="538"/>
                </a:cubicBezTo>
                <a:cubicBezTo>
                  <a:pt x="1211" y="167"/>
                  <a:pt x="1211" y="167"/>
                  <a:pt x="1211" y="167"/>
                </a:cubicBezTo>
                <a:cubicBezTo>
                  <a:pt x="883" y="164"/>
                  <a:pt x="883" y="164"/>
                  <a:pt x="883" y="164"/>
                </a:cubicBezTo>
                <a:cubicBezTo>
                  <a:pt x="672" y="521"/>
                  <a:pt x="672" y="521"/>
                  <a:pt x="672" y="521"/>
                </a:cubicBezTo>
                <a:cubicBezTo>
                  <a:pt x="595" y="160"/>
                  <a:pt x="595" y="160"/>
                  <a:pt x="595" y="160"/>
                </a:cubicBezTo>
                <a:cubicBezTo>
                  <a:pt x="398" y="164"/>
                  <a:pt x="398" y="164"/>
                  <a:pt x="398" y="164"/>
                </a:cubicBezTo>
                <a:cubicBezTo>
                  <a:pt x="352" y="480"/>
                  <a:pt x="352" y="480"/>
                  <a:pt x="352" y="480"/>
                </a:cubicBezTo>
                <a:cubicBezTo>
                  <a:pt x="352" y="480"/>
                  <a:pt x="197" y="386"/>
                  <a:pt x="207" y="270"/>
                </a:cubicBezTo>
                <a:cubicBezTo>
                  <a:pt x="221" y="113"/>
                  <a:pt x="581" y="64"/>
                  <a:pt x="760" y="72"/>
                </a:cubicBezTo>
                <a:cubicBezTo>
                  <a:pt x="993" y="82"/>
                  <a:pt x="1084" y="96"/>
                  <a:pt x="1281" y="150"/>
                </a:cubicBezTo>
                <a:cubicBezTo>
                  <a:pt x="1291" y="153"/>
                  <a:pt x="1239" y="215"/>
                  <a:pt x="1239" y="215"/>
                </a:cubicBezTo>
                <a:cubicBezTo>
                  <a:pt x="1517" y="215"/>
                  <a:pt x="1517" y="215"/>
                  <a:pt x="1517" y="215"/>
                </a:cubicBezTo>
                <a:cubicBezTo>
                  <a:pt x="1337" y="11"/>
                  <a:pt x="1337" y="11"/>
                  <a:pt x="1337" y="11"/>
                </a:cubicBezTo>
                <a:cubicBezTo>
                  <a:pt x="1313" y="89"/>
                  <a:pt x="1313" y="89"/>
                  <a:pt x="1313" y="89"/>
                </a:cubicBezTo>
                <a:cubicBezTo>
                  <a:pt x="1313" y="89"/>
                  <a:pt x="1052" y="1"/>
                  <a:pt x="722" y="0"/>
                </a:cubicBezTo>
                <a:lnTo>
                  <a:pt x="71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9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3429000" y="1066800"/>
            <a:ext cx="8223005" cy="5098330"/>
          </a:xfrm>
          <a:prstGeom prst="rect">
            <a:avLst/>
          </a:prstGeom>
        </p:spPr>
        <p:txBody>
          <a:bodyPr lIns="183600" rIns="183600" anchor="ctr"/>
          <a:lstStyle>
            <a:lvl1pPr marL="0" indent="0" fontAlgn="ctr">
              <a:spcBef>
                <a:spcPts val="0"/>
              </a:spcBef>
              <a:spcAft>
                <a:spcPts val="1200"/>
              </a:spcAft>
              <a:buFontTx/>
              <a:buNone/>
              <a:defRPr sz="2000" b="0" i="0" spc="100" baseline="0">
                <a:solidFill>
                  <a:schemeClr val="tx1"/>
                </a:solidFill>
                <a:latin typeface="+mn-lt"/>
                <a:ea typeface="HGPGothicE" charset="-128"/>
                <a:cs typeface="HGPGothicE" charset="-128"/>
              </a:defRPr>
            </a:lvl1pPr>
            <a:lvl2pPr marL="609555" indent="0" fontAlgn="ctr">
              <a:spcBef>
                <a:spcPts val="0"/>
              </a:spcBef>
              <a:spcAft>
                <a:spcPts val="0"/>
              </a:spcAft>
              <a:buFontTx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1219108" indent="0" fontAlgn="ctr">
              <a:spcBef>
                <a:spcPts val="0"/>
              </a:spcBef>
              <a:spcAft>
                <a:spcPts val="0"/>
              </a:spcAft>
              <a:buFontTx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828664" indent="0">
              <a:buFontTx/>
              <a:buNone/>
              <a:defRPr>
                <a:solidFill>
                  <a:schemeClr val="tx2"/>
                </a:solidFill>
              </a:defRPr>
            </a:lvl4pPr>
            <a:lvl5pPr marL="2438218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kumimoji="1" lang="en-US" altLang="ja-JP" dirty="0"/>
              <a:t>CLICK AND ENTER TEXT.</a:t>
            </a:r>
            <a:endParaRPr kumimoji="1" lang="ja-JP" altLang="en-US" dirty="0"/>
          </a:p>
        </p:txBody>
      </p:sp>
      <p:sp>
        <p:nvSpPr>
          <p:cNvPr id="14" name="TextBox 16"/>
          <p:cNvSpPr txBox="1"/>
          <p:nvPr userDrawn="1"/>
        </p:nvSpPr>
        <p:spPr>
          <a:xfrm>
            <a:off x="5761153" y="6551482"/>
            <a:ext cx="670231" cy="18466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F9AC1C8-10F2-4A77-9A6E-9375F974715F}" type="slidenum">
              <a:rPr lang="en-US" sz="1200" b="0" i="0">
                <a:solidFill>
                  <a:schemeClr val="tx1"/>
                </a:solidFill>
                <a:latin typeface="+mn-lt"/>
                <a:ea typeface="HGPGothicE" charset="-128"/>
                <a:cs typeface="HGPGothicE" charset="-128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b="0" i="0" dirty="0">
              <a:solidFill>
                <a:schemeClr val="tx1"/>
              </a:solidFill>
              <a:latin typeface="+mn-lt"/>
              <a:ea typeface="HGPGothicE" charset="-128"/>
              <a:cs typeface="HGPGothicE" charset="-128"/>
            </a:endParaRP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6255D220-4F68-4766-BB5A-00CFD63497D2}"/>
              </a:ext>
            </a:extLst>
          </p:cNvPr>
          <p:cNvSpPr txBox="1"/>
          <p:nvPr userDrawn="1"/>
        </p:nvSpPr>
        <p:spPr>
          <a:xfrm>
            <a:off x="9296400" y="6597352"/>
            <a:ext cx="2752479" cy="123111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marL="0" marR="0" indent="0" algn="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dirty="0">
                <a:solidFill>
                  <a:schemeClr val="tx1"/>
                </a:solidFill>
                <a:latin typeface="+mn-lt"/>
                <a:ea typeface="HGPGothicE" charset="-128"/>
                <a:cs typeface="Meiryo UI" pitchFamily="50" charset="-128"/>
              </a:rPr>
              <a:t>© 2022 MV Transportation, Inc. All rights reserved.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BF59F41-6DE3-45A5-91D7-D677B3B0404B}"/>
              </a:ext>
            </a:extLst>
          </p:cNvPr>
          <p:cNvSpPr>
            <a:spLocks/>
          </p:cNvSpPr>
          <p:nvPr userDrawn="1"/>
        </p:nvSpPr>
        <p:spPr bwMode="auto">
          <a:xfrm>
            <a:off x="9312310" y="425539"/>
            <a:ext cx="2369971" cy="1143240"/>
          </a:xfrm>
          <a:custGeom>
            <a:avLst/>
            <a:gdLst>
              <a:gd name="T0" fmla="*/ 711 w 1946"/>
              <a:gd name="T1" fmla="*/ 0 h 936"/>
              <a:gd name="T2" fmla="*/ 21 w 1946"/>
              <a:gd name="T3" fmla="*/ 218 h 936"/>
              <a:gd name="T4" fmla="*/ 0 w 1946"/>
              <a:gd name="T5" fmla="*/ 309 h 936"/>
              <a:gd name="T6" fmla="*/ 0 w 1946"/>
              <a:gd name="T7" fmla="*/ 310 h 936"/>
              <a:gd name="T8" fmla="*/ 458 w 1946"/>
              <a:gd name="T9" fmla="*/ 691 h 936"/>
              <a:gd name="T10" fmla="*/ 503 w 1946"/>
              <a:gd name="T11" fmla="*/ 341 h 936"/>
              <a:gd name="T12" fmla="*/ 560 w 1946"/>
              <a:gd name="T13" fmla="*/ 691 h 936"/>
              <a:gd name="T14" fmla="*/ 739 w 1946"/>
              <a:gd name="T15" fmla="*/ 691 h 936"/>
              <a:gd name="T16" fmla="*/ 922 w 1946"/>
              <a:gd name="T17" fmla="*/ 348 h 936"/>
              <a:gd name="T18" fmla="*/ 855 w 1946"/>
              <a:gd name="T19" fmla="*/ 688 h 936"/>
              <a:gd name="T20" fmla="*/ 1017 w 1946"/>
              <a:gd name="T21" fmla="*/ 661 h 936"/>
              <a:gd name="T22" fmla="*/ 1091 w 1946"/>
              <a:gd name="T23" fmla="*/ 290 h 936"/>
              <a:gd name="T24" fmla="*/ 1172 w 1946"/>
              <a:gd name="T25" fmla="*/ 739 h 936"/>
              <a:gd name="T26" fmla="*/ 1344 w 1946"/>
              <a:gd name="T27" fmla="*/ 735 h 936"/>
              <a:gd name="T28" fmla="*/ 1580 w 1946"/>
              <a:gd name="T29" fmla="*/ 313 h 936"/>
              <a:gd name="T30" fmla="*/ 1756 w 1946"/>
              <a:gd name="T31" fmla="*/ 606 h 936"/>
              <a:gd name="T32" fmla="*/ 993 w 1946"/>
              <a:gd name="T33" fmla="*/ 759 h 936"/>
              <a:gd name="T34" fmla="*/ 1017 w 1946"/>
              <a:gd name="T35" fmla="*/ 681 h 936"/>
              <a:gd name="T36" fmla="*/ 760 w 1946"/>
              <a:gd name="T37" fmla="*/ 729 h 936"/>
              <a:gd name="T38" fmla="*/ 968 w 1946"/>
              <a:gd name="T39" fmla="*/ 902 h 936"/>
              <a:gd name="T40" fmla="*/ 982 w 1946"/>
              <a:gd name="T41" fmla="*/ 824 h 936"/>
              <a:gd name="T42" fmla="*/ 1946 w 1946"/>
              <a:gd name="T43" fmla="*/ 599 h 936"/>
              <a:gd name="T44" fmla="*/ 1946 w 1946"/>
              <a:gd name="T45" fmla="*/ 599 h 936"/>
              <a:gd name="T46" fmla="*/ 1946 w 1946"/>
              <a:gd name="T47" fmla="*/ 561 h 936"/>
              <a:gd name="T48" fmla="*/ 1608 w 1946"/>
              <a:gd name="T49" fmla="*/ 232 h 936"/>
              <a:gd name="T50" fmla="*/ 1461 w 1946"/>
              <a:gd name="T51" fmla="*/ 235 h 936"/>
              <a:gd name="T52" fmla="*/ 1288 w 1946"/>
              <a:gd name="T53" fmla="*/ 538 h 936"/>
              <a:gd name="T54" fmla="*/ 1211 w 1946"/>
              <a:gd name="T55" fmla="*/ 167 h 936"/>
              <a:gd name="T56" fmla="*/ 883 w 1946"/>
              <a:gd name="T57" fmla="*/ 164 h 936"/>
              <a:gd name="T58" fmla="*/ 672 w 1946"/>
              <a:gd name="T59" fmla="*/ 521 h 936"/>
              <a:gd name="T60" fmla="*/ 595 w 1946"/>
              <a:gd name="T61" fmla="*/ 160 h 936"/>
              <a:gd name="T62" fmla="*/ 398 w 1946"/>
              <a:gd name="T63" fmla="*/ 164 h 936"/>
              <a:gd name="T64" fmla="*/ 352 w 1946"/>
              <a:gd name="T65" fmla="*/ 480 h 936"/>
              <a:gd name="T66" fmla="*/ 207 w 1946"/>
              <a:gd name="T67" fmla="*/ 270 h 936"/>
              <a:gd name="T68" fmla="*/ 760 w 1946"/>
              <a:gd name="T69" fmla="*/ 72 h 936"/>
              <a:gd name="T70" fmla="*/ 1281 w 1946"/>
              <a:gd name="T71" fmla="*/ 150 h 936"/>
              <a:gd name="T72" fmla="*/ 1239 w 1946"/>
              <a:gd name="T73" fmla="*/ 215 h 936"/>
              <a:gd name="T74" fmla="*/ 1517 w 1946"/>
              <a:gd name="T75" fmla="*/ 215 h 936"/>
              <a:gd name="T76" fmla="*/ 1337 w 1946"/>
              <a:gd name="T77" fmla="*/ 11 h 936"/>
              <a:gd name="T78" fmla="*/ 1313 w 1946"/>
              <a:gd name="T79" fmla="*/ 89 h 936"/>
              <a:gd name="T80" fmla="*/ 722 w 1946"/>
              <a:gd name="T81" fmla="*/ 0 h 936"/>
              <a:gd name="T82" fmla="*/ 711 w 1946"/>
              <a:gd name="T83" fmla="*/ 0 h 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46" h="936">
                <a:moveTo>
                  <a:pt x="711" y="0"/>
                </a:moveTo>
                <a:cubicBezTo>
                  <a:pt x="423" y="1"/>
                  <a:pt x="95" y="57"/>
                  <a:pt x="21" y="218"/>
                </a:cubicBezTo>
                <a:cubicBezTo>
                  <a:pt x="7" y="250"/>
                  <a:pt x="0" y="280"/>
                  <a:pt x="0" y="309"/>
                </a:cubicBezTo>
                <a:cubicBezTo>
                  <a:pt x="0" y="310"/>
                  <a:pt x="0" y="310"/>
                  <a:pt x="0" y="310"/>
                </a:cubicBezTo>
                <a:cubicBezTo>
                  <a:pt x="1" y="553"/>
                  <a:pt x="458" y="691"/>
                  <a:pt x="458" y="691"/>
                </a:cubicBezTo>
                <a:cubicBezTo>
                  <a:pt x="503" y="341"/>
                  <a:pt x="503" y="341"/>
                  <a:pt x="503" y="341"/>
                </a:cubicBezTo>
                <a:cubicBezTo>
                  <a:pt x="560" y="691"/>
                  <a:pt x="560" y="691"/>
                  <a:pt x="560" y="691"/>
                </a:cubicBezTo>
                <a:cubicBezTo>
                  <a:pt x="739" y="691"/>
                  <a:pt x="739" y="691"/>
                  <a:pt x="739" y="691"/>
                </a:cubicBezTo>
                <a:cubicBezTo>
                  <a:pt x="922" y="348"/>
                  <a:pt x="922" y="348"/>
                  <a:pt x="922" y="348"/>
                </a:cubicBezTo>
                <a:cubicBezTo>
                  <a:pt x="855" y="688"/>
                  <a:pt x="855" y="688"/>
                  <a:pt x="855" y="688"/>
                </a:cubicBezTo>
                <a:cubicBezTo>
                  <a:pt x="1017" y="661"/>
                  <a:pt x="1017" y="661"/>
                  <a:pt x="1017" y="661"/>
                </a:cubicBezTo>
                <a:cubicBezTo>
                  <a:pt x="1091" y="290"/>
                  <a:pt x="1091" y="290"/>
                  <a:pt x="1091" y="290"/>
                </a:cubicBezTo>
                <a:cubicBezTo>
                  <a:pt x="1172" y="739"/>
                  <a:pt x="1172" y="739"/>
                  <a:pt x="1172" y="739"/>
                </a:cubicBezTo>
                <a:cubicBezTo>
                  <a:pt x="1344" y="735"/>
                  <a:pt x="1344" y="735"/>
                  <a:pt x="1344" y="735"/>
                </a:cubicBezTo>
                <a:cubicBezTo>
                  <a:pt x="1580" y="313"/>
                  <a:pt x="1580" y="313"/>
                  <a:pt x="1580" y="313"/>
                </a:cubicBezTo>
                <a:cubicBezTo>
                  <a:pt x="1580" y="313"/>
                  <a:pt x="1862" y="475"/>
                  <a:pt x="1756" y="606"/>
                </a:cubicBezTo>
                <a:cubicBezTo>
                  <a:pt x="1573" y="833"/>
                  <a:pt x="993" y="759"/>
                  <a:pt x="993" y="759"/>
                </a:cubicBezTo>
                <a:cubicBezTo>
                  <a:pt x="1017" y="681"/>
                  <a:pt x="1017" y="681"/>
                  <a:pt x="1017" y="681"/>
                </a:cubicBezTo>
                <a:cubicBezTo>
                  <a:pt x="760" y="729"/>
                  <a:pt x="760" y="729"/>
                  <a:pt x="760" y="729"/>
                </a:cubicBezTo>
                <a:cubicBezTo>
                  <a:pt x="968" y="902"/>
                  <a:pt x="968" y="902"/>
                  <a:pt x="968" y="902"/>
                </a:cubicBezTo>
                <a:cubicBezTo>
                  <a:pt x="982" y="824"/>
                  <a:pt x="982" y="824"/>
                  <a:pt x="982" y="824"/>
                </a:cubicBezTo>
                <a:cubicBezTo>
                  <a:pt x="982" y="824"/>
                  <a:pt x="1907" y="936"/>
                  <a:pt x="1946" y="599"/>
                </a:cubicBezTo>
                <a:cubicBezTo>
                  <a:pt x="1946" y="599"/>
                  <a:pt x="1946" y="599"/>
                  <a:pt x="1946" y="599"/>
                </a:cubicBezTo>
                <a:cubicBezTo>
                  <a:pt x="1946" y="561"/>
                  <a:pt x="1946" y="561"/>
                  <a:pt x="1946" y="561"/>
                </a:cubicBezTo>
                <a:cubicBezTo>
                  <a:pt x="1926" y="375"/>
                  <a:pt x="1608" y="232"/>
                  <a:pt x="1608" y="232"/>
                </a:cubicBezTo>
                <a:cubicBezTo>
                  <a:pt x="1461" y="235"/>
                  <a:pt x="1461" y="235"/>
                  <a:pt x="1461" y="235"/>
                </a:cubicBezTo>
                <a:cubicBezTo>
                  <a:pt x="1288" y="538"/>
                  <a:pt x="1288" y="538"/>
                  <a:pt x="1288" y="538"/>
                </a:cubicBezTo>
                <a:cubicBezTo>
                  <a:pt x="1211" y="167"/>
                  <a:pt x="1211" y="167"/>
                  <a:pt x="1211" y="167"/>
                </a:cubicBezTo>
                <a:cubicBezTo>
                  <a:pt x="883" y="164"/>
                  <a:pt x="883" y="164"/>
                  <a:pt x="883" y="164"/>
                </a:cubicBezTo>
                <a:cubicBezTo>
                  <a:pt x="672" y="521"/>
                  <a:pt x="672" y="521"/>
                  <a:pt x="672" y="521"/>
                </a:cubicBezTo>
                <a:cubicBezTo>
                  <a:pt x="595" y="160"/>
                  <a:pt x="595" y="160"/>
                  <a:pt x="595" y="160"/>
                </a:cubicBezTo>
                <a:cubicBezTo>
                  <a:pt x="398" y="164"/>
                  <a:pt x="398" y="164"/>
                  <a:pt x="398" y="164"/>
                </a:cubicBezTo>
                <a:cubicBezTo>
                  <a:pt x="352" y="480"/>
                  <a:pt x="352" y="480"/>
                  <a:pt x="352" y="480"/>
                </a:cubicBezTo>
                <a:cubicBezTo>
                  <a:pt x="352" y="480"/>
                  <a:pt x="197" y="386"/>
                  <a:pt x="207" y="270"/>
                </a:cubicBezTo>
                <a:cubicBezTo>
                  <a:pt x="221" y="113"/>
                  <a:pt x="581" y="64"/>
                  <a:pt x="760" y="72"/>
                </a:cubicBezTo>
                <a:cubicBezTo>
                  <a:pt x="993" y="82"/>
                  <a:pt x="1084" y="96"/>
                  <a:pt x="1281" y="150"/>
                </a:cubicBezTo>
                <a:cubicBezTo>
                  <a:pt x="1291" y="153"/>
                  <a:pt x="1239" y="215"/>
                  <a:pt x="1239" y="215"/>
                </a:cubicBezTo>
                <a:cubicBezTo>
                  <a:pt x="1517" y="215"/>
                  <a:pt x="1517" y="215"/>
                  <a:pt x="1517" y="215"/>
                </a:cubicBezTo>
                <a:cubicBezTo>
                  <a:pt x="1337" y="11"/>
                  <a:pt x="1337" y="11"/>
                  <a:pt x="1337" y="11"/>
                </a:cubicBezTo>
                <a:cubicBezTo>
                  <a:pt x="1313" y="89"/>
                  <a:pt x="1313" y="89"/>
                  <a:pt x="1313" y="89"/>
                </a:cubicBezTo>
                <a:cubicBezTo>
                  <a:pt x="1313" y="89"/>
                  <a:pt x="1052" y="1"/>
                  <a:pt x="722" y="0"/>
                </a:cubicBezTo>
                <a:lnTo>
                  <a:pt x="7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3E98D9F-A223-4DA8-A54D-CECC88F16A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428" y="1"/>
            <a:ext cx="12004572" cy="761999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532F315-E946-44CE-B642-572DAE6D57DC}"/>
              </a:ext>
            </a:extLst>
          </p:cNvPr>
          <p:cNvGrpSpPr/>
          <p:nvPr userDrawn="1"/>
        </p:nvGrpSpPr>
        <p:grpSpPr>
          <a:xfrm>
            <a:off x="820416" y="5410200"/>
            <a:ext cx="10549200" cy="1044192"/>
            <a:chOff x="838200" y="4117975"/>
            <a:chExt cx="8740775" cy="865188"/>
          </a:xfrm>
          <a:solidFill>
            <a:schemeClr val="bg1">
              <a:lumMod val="95000"/>
            </a:schemeClr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C85E47D2-A550-4BE0-A9F1-A1714984E9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8200" y="4186238"/>
              <a:ext cx="858838" cy="596900"/>
            </a:xfrm>
            <a:custGeom>
              <a:avLst/>
              <a:gdLst>
                <a:gd name="T0" fmla="*/ 198 w 541"/>
                <a:gd name="T1" fmla="*/ 376 h 376"/>
                <a:gd name="T2" fmla="*/ 100 w 541"/>
                <a:gd name="T3" fmla="*/ 376 h 376"/>
                <a:gd name="T4" fmla="*/ 0 w 541"/>
                <a:gd name="T5" fmla="*/ 0 h 376"/>
                <a:gd name="T6" fmla="*/ 102 w 541"/>
                <a:gd name="T7" fmla="*/ 0 h 376"/>
                <a:gd name="T8" fmla="*/ 151 w 541"/>
                <a:gd name="T9" fmla="*/ 267 h 376"/>
                <a:gd name="T10" fmla="*/ 218 w 541"/>
                <a:gd name="T11" fmla="*/ 0 h 376"/>
                <a:gd name="T12" fmla="*/ 327 w 541"/>
                <a:gd name="T13" fmla="*/ 0 h 376"/>
                <a:gd name="T14" fmla="*/ 394 w 541"/>
                <a:gd name="T15" fmla="*/ 267 h 376"/>
                <a:gd name="T16" fmla="*/ 445 w 541"/>
                <a:gd name="T17" fmla="*/ 0 h 376"/>
                <a:gd name="T18" fmla="*/ 541 w 541"/>
                <a:gd name="T19" fmla="*/ 0 h 376"/>
                <a:gd name="T20" fmla="*/ 443 w 541"/>
                <a:gd name="T21" fmla="*/ 376 h 376"/>
                <a:gd name="T22" fmla="*/ 343 w 541"/>
                <a:gd name="T23" fmla="*/ 376 h 376"/>
                <a:gd name="T24" fmla="*/ 272 w 541"/>
                <a:gd name="T25" fmla="*/ 108 h 376"/>
                <a:gd name="T26" fmla="*/ 198 w 541"/>
                <a:gd name="T27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1" h="376">
                  <a:moveTo>
                    <a:pt x="198" y="376"/>
                  </a:moveTo>
                  <a:lnTo>
                    <a:pt x="100" y="376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51" y="267"/>
                  </a:lnTo>
                  <a:lnTo>
                    <a:pt x="218" y="0"/>
                  </a:lnTo>
                  <a:lnTo>
                    <a:pt x="327" y="0"/>
                  </a:lnTo>
                  <a:lnTo>
                    <a:pt x="394" y="267"/>
                  </a:lnTo>
                  <a:lnTo>
                    <a:pt x="445" y="0"/>
                  </a:lnTo>
                  <a:lnTo>
                    <a:pt x="541" y="0"/>
                  </a:lnTo>
                  <a:lnTo>
                    <a:pt x="443" y="376"/>
                  </a:lnTo>
                  <a:lnTo>
                    <a:pt x="343" y="376"/>
                  </a:lnTo>
                  <a:lnTo>
                    <a:pt x="272" y="108"/>
                  </a:lnTo>
                  <a:lnTo>
                    <a:pt x="198" y="3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7D07EC8-CFE9-4ED5-A609-E392A19395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93863" y="4324350"/>
              <a:ext cx="430213" cy="471488"/>
            </a:xfrm>
            <a:custGeom>
              <a:avLst/>
              <a:gdLst>
                <a:gd name="T0" fmla="*/ 44 w 133"/>
                <a:gd name="T1" fmla="*/ 83 h 144"/>
                <a:gd name="T2" fmla="*/ 80 w 133"/>
                <a:gd name="T3" fmla="*/ 112 h 144"/>
                <a:gd name="T4" fmla="*/ 124 w 133"/>
                <a:gd name="T5" fmla="*/ 99 h 144"/>
                <a:gd name="T6" fmla="*/ 129 w 133"/>
                <a:gd name="T7" fmla="*/ 133 h 144"/>
                <a:gd name="T8" fmla="*/ 76 w 133"/>
                <a:gd name="T9" fmla="*/ 144 h 144"/>
                <a:gd name="T10" fmla="*/ 0 w 133"/>
                <a:gd name="T11" fmla="*/ 73 h 144"/>
                <a:gd name="T12" fmla="*/ 73 w 133"/>
                <a:gd name="T13" fmla="*/ 0 h 144"/>
                <a:gd name="T14" fmla="*/ 133 w 133"/>
                <a:gd name="T15" fmla="*/ 57 h 144"/>
                <a:gd name="T16" fmla="*/ 130 w 133"/>
                <a:gd name="T17" fmla="*/ 81 h 144"/>
                <a:gd name="T18" fmla="*/ 44 w 133"/>
                <a:gd name="T19" fmla="*/ 83 h 144"/>
                <a:gd name="T20" fmla="*/ 91 w 133"/>
                <a:gd name="T21" fmla="*/ 60 h 144"/>
                <a:gd name="T22" fmla="*/ 91 w 133"/>
                <a:gd name="T23" fmla="*/ 57 h 144"/>
                <a:gd name="T24" fmla="*/ 71 w 133"/>
                <a:gd name="T25" fmla="*/ 31 h 144"/>
                <a:gd name="T26" fmla="*/ 44 w 133"/>
                <a:gd name="T27" fmla="*/ 60 h 144"/>
                <a:gd name="T28" fmla="*/ 91 w 133"/>
                <a:gd name="T29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44">
                  <a:moveTo>
                    <a:pt x="44" y="83"/>
                  </a:moveTo>
                  <a:cubicBezTo>
                    <a:pt x="45" y="101"/>
                    <a:pt x="58" y="112"/>
                    <a:pt x="80" y="112"/>
                  </a:cubicBezTo>
                  <a:cubicBezTo>
                    <a:pt x="95" y="112"/>
                    <a:pt x="111" y="106"/>
                    <a:pt x="124" y="99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15" y="140"/>
                    <a:pt x="95" y="144"/>
                    <a:pt x="76" y="144"/>
                  </a:cubicBezTo>
                  <a:cubicBezTo>
                    <a:pt x="30" y="144"/>
                    <a:pt x="0" y="119"/>
                    <a:pt x="0" y="73"/>
                  </a:cubicBezTo>
                  <a:cubicBezTo>
                    <a:pt x="0" y="29"/>
                    <a:pt x="30" y="0"/>
                    <a:pt x="73" y="0"/>
                  </a:cubicBezTo>
                  <a:cubicBezTo>
                    <a:pt x="112" y="0"/>
                    <a:pt x="133" y="23"/>
                    <a:pt x="133" y="57"/>
                  </a:cubicBezTo>
                  <a:cubicBezTo>
                    <a:pt x="133" y="64"/>
                    <a:pt x="132" y="75"/>
                    <a:pt x="130" y="81"/>
                  </a:cubicBezTo>
                  <a:cubicBezTo>
                    <a:pt x="44" y="83"/>
                    <a:pt x="44" y="83"/>
                    <a:pt x="44" y="83"/>
                  </a:cubicBezTo>
                  <a:close/>
                  <a:moveTo>
                    <a:pt x="91" y="60"/>
                  </a:moveTo>
                  <a:cubicBezTo>
                    <a:pt x="91" y="59"/>
                    <a:pt x="91" y="58"/>
                    <a:pt x="91" y="57"/>
                  </a:cubicBezTo>
                  <a:cubicBezTo>
                    <a:pt x="91" y="41"/>
                    <a:pt x="85" y="31"/>
                    <a:pt x="71" y="31"/>
                  </a:cubicBezTo>
                  <a:cubicBezTo>
                    <a:pt x="55" y="31"/>
                    <a:pt x="46" y="45"/>
                    <a:pt x="44" y="60"/>
                  </a:cubicBezTo>
                  <a:lnTo>
                    <a:pt x="91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4FE2279-3AFB-4792-9990-EF14658F85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22525" y="4324350"/>
              <a:ext cx="457200" cy="658813"/>
            </a:xfrm>
            <a:custGeom>
              <a:avLst/>
              <a:gdLst>
                <a:gd name="T0" fmla="*/ 83 w 141"/>
                <a:gd name="T1" fmla="*/ 0 h 201"/>
                <a:gd name="T2" fmla="*/ 141 w 141"/>
                <a:gd name="T3" fmla="*/ 71 h 201"/>
                <a:gd name="T4" fmla="*/ 73 w 141"/>
                <a:gd name="T5" fmla="*/ 144 h 201"/>
                <a:gd name="T6" fmla="*/ 45 w 141"/>
                <a:gd name="T7" fmla="*/ 140 h 201"/>
                <a:gd name="T8" fmla="*/ 45 w 141"/>
                <a:gd name="T9" fmla="*/ 201 h 201"/>
                <a:gd name="T10" fmla="*/ 0 w 141"/>
                <a:gd name="T11" fmla="*/ 201 h 201"/>
                <a:gd name="T12" fmla="*/ 0 w 141"/>
                <a:gd name="T13" fmla="*/ 7 h 201"/>
                <a:gd name="T14" fmla="*/ 45 w 141"/>
                <a:gd name="T15" fmla="*/ 1 h 201"/>
                <a:gd name="T16" fmla="*/ 45 w 141"/>
                <a:gd name="T17" fmla="*/ 19 h 201"/>
                <a:gd name="T18" fmla="*/ 83 w 141"/>
                <a:gd name="T19" fmla="*/ 0 h 201"/>
                <a:gd name="T20" fmla="*/ 45 w 141"/>
                <a:gd name="T21" fmla="*/ 105 h 201"/>
                <a:gd name="T22" fmla="*/ 66 w 141"/>
                <a:gd name="T23" fmla="*/ 111 h 201"/>
                <a:gd name="T24" fmla="*/ 96 w 141"/>
                <a:gd name="T25" fmla="*/ 73 h 201"/>
                <a:gd name="T26" fmla="*/ 68 w 141"/>
                <a:gd name="T27" fmla="*/ 36 h 201"/>
                <a:gd name="T28" fmla="*/ 45 w 141"/>
                <a:gd name="T29" fmla="*/ 45 h 201"/>
                <a:gd name="T30" fmla="*/ 45 w 141"/>
                <a:gd name="T31" fmla="*/ 10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201">
                  <a:moveTo>
                    <a:pt x="83" y="0"/>
                  </a:moveTo>
                  <a:cubicBezTo>
                    <a:pt x="117" y="0"/>
                    <a:pt x="141" y="28"/>
                    <a:pt x="141" y="71"/>
                  </a:cubicBezTo>
                  <a:cubicBezTo>
                    <a:pt x="141" y="116"/>
                    <a:pt x="110" y="144"/>
                    <a:pt x="73" y="144"/>
                  </a:cubicBezTo>
                  <a:cubicBezTo>
                    <a:pt x="64" y="144"/>
                    <a:pt x="53" y="143"/>
                    <a:pt x="45" y="140"/>
                  </a:cubicBezTo>
                  <a:cubicBezTo>
                    <a:pt x="45" y="201"/>
                    <a:pt x="45" y="201"/>
                    <a:pt x="45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8"/>
                    <a:pt x="45" y="19"/>
                  </a:cubicBezTo>
                  <a:cubicBezTo>
                    <a:pt x="53" y="10"/>
                    <a:pt x="66" y="0"/>
                    <a:pt x="83" y="0"/>
                  </a:cubicBezTo>
                  <a:close/>
                  <a:moveTo>
                    <a:pt x="45" y="105"/>
                  </a:moveTo>
                  <a:cubicBezTo>
                    <a:pt x="50" y="109"/>
                    <a:pt x="57" y="111"/>
                    <a:pt x="66" y="111"/>
                  </a:cubicBezTo>
                  <a:cubicBezTo>
                    <a:pt x="85" y="111"/>
                    <a:pt x="96" y="96"/>
                    <a:pt x="96" y="73"/>
                  </a:cubicBezTo>
                  <a:cubicBezTo>
                    <a:pt x="96" y="50"/>
                    <a:pt x="86" y="36"/>
                    <a:pt x="68" y="36"/>
                  </a:cubicBezTo>
                  <a:cubicBezTo>
                    <a:pt x="58" y="36"/>
                    <a:pt x="51" y="40"/>
                    <a:pt x="45" y="45"/>
                  </a:cubicBezTo>
                  <a:cubicBezTo>
                    <a:pt x="45" y="45"/>
                    <a:pt x="45" y="105"/>
                    <a:pt x="45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AC8AFA-E0A1-499C-ADDB-067F547DBC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0688" y="4324350"/>
              <a:ext cx="327025" cy="458788"/>
            </a:xfrm>
            <a:custGeom>
              <a:avLst/>
              <a:gdLst>
                <a:gd name="T0" fmla="*/ 45 w 101"/>
                <a:gd name="T1" fmla="*/ 140 h 140"/>
                <a:gd name="T2" fmla="*/ 0 w 101"/>
                <a:gd name="T3" fmla="*/ 140 h 140"/>
                <a:gd name="T4" fmla="*/ 0 w 101"/>
                <a:gd name="T5" fmla="*/ 7 h 140"/>
                <a:gd name="T6" fmla="*/ 45 w 101"/>
                <a:gd name="T7" fmla="*/ 1 h 140"/>
                <a:gd name="T8" fmla="*/ 45 w 101"/>
                <a:gd name="T9" fmla="*/ 21 h 140"/>
                <a:gd name="T10" fmla="*/ 78 w 101"/>
                <a:gd name="T11" fmla="*/ 0 h 140"/>
                <a:gd name="T12" fmla="*/ 101 w 101"/>
                <a:gd name="T13" fmla="*/ 6 h 140"/>
                <a:gd name="T14" fmla="*/ 92 w 101"/>
                <a:gd name="T15" fmla="*/ 45 h 140"/>
                <a:gd name="T16" fmla="*/ 75 w 101"/>
                <a:gd name="T17" fmla="*/ 41 h 140"/>
                <a:gd name="T18" fmla="*/ 45 w 101"/>
                <a:gd name="T19" fmla="*/ 61 h 140"/>
                <a:gd name="T20" fmla="*/ 45 w 101"/>
                <a:gd name="T21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40">
                  <a:moveTo>
                    <a:pt x="45" y="14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53" y="7"/>
                    <a:pt x="64" y="0"/>
                    <a:pt x="78" y="0"/>
                  </a:cubicBezTo>
                  <a:cubicBezTo>
                    <a:pt x="85" y="0"/>
                    <a:pt x="93" y="2"/>
                    <a:pt x="101" y="6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86" y="43"/>
                    <a:pt x="80" y="41"/>
                    <a:pt x="75" y="41"/>
                  </a:cubicBezTo>
                  <a:cubicBezTo>
                    <a:pt x="64" y="41"/>
                    <a:pt x="54" y="47"/>
                    <a:pt x="45" y="61"/>
                  </a:cubicBezTo>
                  <a:lnTo>
                    <a:pt x="45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085DE2C-F5B3-400E-9DA5-7F8DCDB0FE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08350" y="4324350"/>
              <a:ext cx="473075" cy="476250"/>
            </a:xfrm>
            <a:custGeom>
              <a:avLst/>
              <a:gdLst>
                <a:gd name="T0" fmla="*/ 72 w 146"/>
                <a:gd name="T1" fmla="*/ 145 h 145"/>
                <a:gd name="T2" fmla="*/ 0 w 146"/>
                <a:gd name="T3" fmla="*/ 73 h 145"/>
                <a:gd name="T4" fmla="*/ 74 w 146"/>
                <a:gd name="T5" fmla="*/ 0 h 145"/>
                <a:gd name="T6" fmla="*/ 146 w 146"/>
                <a:gd name="T7" fmla="*/ 72 h 145"/>
                <a:gd name="T8" fmla="*/ 72 w 146"/>
                <a:gd name="T9" fmla="*/ 145 h 145"/>
                <a:gd name="T10" fmla="*/ 73 w 146"/>
                <a:gd name="T11" fmla="*/ 34 h 145"/>
                <a:gd name="T12" fmla="*/ 45 w 146"/>
                <a:gd name="T13" fmla="*/ 73 h 145"/>
                <a:gd name="T14" fmla="*/ 73 w 146"/>
                <a:gd name="T15" fmla="*/ 110 h 145"/>
                <a:gd name="T16" fmla="*/ 101 w 146"/>
                <a:gd name="T17" fmla="*/ 72 h 145"/>
                <a:gd name="T18" fmla="*/ 73 w 146"/>
                <a:gd name="T19" fmla="*/ 3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5">
                  <a:moveTo>
                    <a:pt x="72" y="145"/>
                  </a:moveTo>
                  <a:cubicBezTo>
                    <a:pt x="32" y="145"/>
                    <a:pt x="0" y="119"/>
                    <a:pt x="0" y="73"/>
                  </a:cubicBezTo>
                  <a:cubicBezTo>
                    <a:pt x="0" y="27"/>
                    <a:pt x="33" y="0"/>
                    <a:pt x="74" y="0"/>
                  </a:cubicBezTo>
                  <a:cubicBezTo>
                    <a:pt x="115" y="0"/>
                    <a:pt x="146" y="26"/>
                    <a:pt x="146" y="72"/>
                  </a:cubicBezTo>
                  <a:cubicBezTo>
                    <a:pt x="146" y="118"/>
                    <a:pt x="113" y="145"/>
                    <a:pt x="72" y="145"/>
                  </a:cubicBezTo>
                  <a:close/>
                  <a:moveTo>
                    <a:pt x="73" y="34"/>
                  </a:moveTo>
                  <a:cubicBezTo>
                    <a:pt x="55" y="34"/>
                    <a:pt x="45" y="49"/>
                    <a:pt x="45" y="73"/>
                  </a:cubicBezTo>
                  <a:cubicBezTo>
                    <a:pt x="45" y="96"/>
                    <a:pt x="55" y="110"/>
                    <a:pt x="73" y="110"/>
                  </a:cubicBezTo>
                  <a:cubicBezTo>
                    <a:pt x="92" y="110"/>
                    <a:pt x="101" y="96"/>
                    <a:pt x="101" y="72"/>
                  </a:cubicBezTo>
                  <a:cubicBezTo>
                    <a:pt x="101" y="50"/>
                    <a:pt x="91" y="34"/>
                    <a:pt x="73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DE27F198-6AB0-4127-94AB-93FC2EEB5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0475" y="4340225"/>
              <a:ext cx="495300" cy="446088"/>
            </a:xfrm>
            <a:custGeom>
              <a:avLst/>
              <a:gdLst>
                <a:gd name="T0" fmla="*/ 206 w 312"/>
                <a:gd name="T1" fmla="*/ 281 h 281"/>
                <a:gd name="T2" fmla="*/ 102 w 312"/>
                <a:gd name="T3" fmla="*/ 281 h 281"/>
                <a:gd name="T4" fmla="*/ 0 w 312"/>
                <a:gd name="T5" fmla="*/ 0 h 281"/>
                <a:gd name="T6" fmla="*/ 98 w 312"/>
                <a:gd name="T7" fmla="*/ 0 h 281"/>
                <a:gd name="T8" fmla="*/ 155 w 312"/>
                <a:gd name="T9" fmla="*/ 192 h 281"/>
                <a:gd name="T10" fmla="*/ 212 w 312"/>
                <a:gd name="T11" fmla="*/ 0 h 281"/>
                <a:gd name="T12" fmla="*/ 312 w 312"/>
                <a:gd name="T13" fmla="*/ 0 h 281"/>
                <a:gd name="T14" fmla="*/ 206 w 312"/>
                <a:gd name="T15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2" h="281">
                  <a:moveTo>
                    <a:pt x="206" y="281"/>
                  </a:moveTo>
                  <a:lnTo>
                    <a:pt x="102" y="281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55" y="192"/>
                  </a:lnTo>
                  <a:lnTo>
                    <a:pt x="212" y="0"/>
                  </a:lnTo>
                  <a:lnTo>
                    <a:pt x="312" y="0"/>
                  </a:lnTo>
                  <a:lnTo>
                    <a:pt x="206" y="2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4A68A9A-FB47-480A-952E-4781BCD592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29113" y="4117975"/>
              <a:ext cx="174625" cy="665163"/>
            </a:xfrm>
            <a:custGeom>
              <a:avLst/>
              <a:gdLst>
                <a:gd name="T0" fmla="*/ 27 w 54"/>
                <a:gd name="T1" fmla="*/ 48 h 203"/>
                <a:gd name="T2" fmla="*/ 0 w 54"/>
                <a:gd name="T3" fmla="*/ 24 h 203"/>
                <a:gd name="T4" fmla="*/ 27 w 54"/>
                <a:gd name="T5" fmla="*/ 0 h 203"/>
                <a:gd name="T6" fmla="*/ 54 w 54"/>
                <a:gd name="T7" fmla="*/ 24 h 203"/>
                <a:gd name="T8" fmla="*/ 27 w 54"/>
                <a:gd name="T9" fmla="*/ 48 h 203"/>
                <a:gd name="T10" fmla="*/ 5 w 54"/>
                <a:gd name="T11" fmla="*/ 203 h 203"/>
                <a:gd name="T12" fmla="*/ 5 w 54"/>
                <a:gd name="T13" fmla="*/ 70 h 203"/>
                <a:gd name="T14" fmla="*/ 49 w 54"/>
                <a:gd name="T15" fmla="*/ 64 h 203"/>
                <a:gd name="T16" fmla="*/ 49 w 54"/>
                <a:gd name="T17" fmla="*/ 203 h 203"/>
                <a:gd name="T18" fmla="*/ 5 w 54"/>
                <a:gd name="T19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203">
                  <a:moveTo>
                    <a:pt x="27" y="48"/>
                  </a:moveTo>
                  <a:cubicBezTo>
                    <a:pt x="11" y="48"/>
                    <a:pt x="0" y="40"/>
                    <a:pt x="0" y="24"/>
                  </a:cubicBezTo>
                  <a:cubicBezTo>
                    <a:pt x="0" y="9"/>
                    <a:pt x="11" y="0"/>
                    <a:pt x="27" y="0"/>
                  </a:cubicBezTo>
                  <a:cubicBezTo>
                    <a:pt x="44" y="0"/>
                    <a:pt x="54" y="9"/>
                    <a:pt x="54" y="24"/>
                  </a:cubicBezTo>
                  <a:cubicBezTo>
                    <a:pt x="54" y="40"/>
                    <a:pt x="44" y="48"/>
                    <a:pt x="27" y="48"/>
                  </a:cubicBezTo>
                  <a:close/>
                  <a:moveTo>
                    <a:pt x="5" y="203"/>
                  </a:moveTo>
                  <a:cubicBezTo>
                    <a:pt x="5" y="70"/>
                    <a:pt x="5" y="70"/>
                    <a:pt x="5" y="70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9" y="203"/>
                    <a:pt x="49" y="203"/>
                    <a:pt x="49" y="203"/>
                  </a:cubicBezTo>
                  <a:lnTo>
                    <a:pt x="5" y="20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E3FAD699-6276-4642-BE17-71CD408F622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72000" y="4133850"/>
              <a:ext cx="457200" cy="661988"/>
            </a:xfrm>
            <a:custGeom>
              <a:avLst/>
              <a:gdLst>
                <a:gd name="T0" fmla="*/ 96 w 141"/>
                <a:gd name="T1" fmla="*/ 5 h 202"/>
                <a:gd name="T2" fmla="*/ 141 w 141"/>
                <a:gd name="T3" fmla="*/ 0 h 202"/>
                <a:gd name="T4" fmla="*/ 141 w 141"/>
                <a:gd name="T5" fmla="*/ 198 h 202"/>
                <a:gd name="T6" fmla="*/ 96 w 141"/>
                <a:gd name="T7" fmla="*/ 198 h 202"/>
                <a:gd name="T8" fmla="*/ 96 w 141"/>
                <a:gd name="T9" fmla="*/ 184 h 202"/>
                <a:gd name="T10" fmla="*/ 58 w 141"/>
                <a:gd name="T11" fmla="*/ 202 h 202"/>
                <a:gd name="T12" fmla="*/ 0 w 141"/>
                <a:gd name="T13" fmla="*/ 132 h 202"/>
                <a:gd name="T14" fmla="*/ 68 w 141"/>
                <a:gd name="T15" fmla="*/ 58 h 202"/>
                <a:gd name="T16" fmla="*/ 96 w 141"/>
                <a:gd name="T17" fmla="*/ 63 h 202"/>
                <a:gd name="T18" fmla="*/ 96 w 141"/>
                <a:gd name="T19" fmla="*/ 5 h 202"/>
                <a:gd name="T20" fmla="*/ 75 w 141"/>
                <a:gd name="T21" fmla="*/ 92 h 202"/>
                <a:gd name="T22" fmla="*/ 45 w 141"/>
                <a:gd name="T23" fmla="*/ 130 h 202"/>
                <a:gd name="T24" fmla="*/ 73 w 141"/>
                <a:gd name="T25" fmla="*/ 167 h 202"/>
                <a:gd name="T26" fmla="*/ 96 w 141"/>
                <a:gd name="T27" fmla="*/ 157 h 202"/>
                <a:gd name="T28" fmla="*/ 96 w 141"/>
                <a:gd name="T29" fmla="*/ 98 h 202"/>
                <a:gd name="T30" fmla="*/ 75 w 141"/>
                <a:gd name="T31" fmla="*/ 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202">
                  <a:moveTo>
                    <a:pt x="96" y="5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41" y="198"/>
                    <a:pt x="141" y="198"/>
                    <a:pt x="141" y="198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96" y="198"/>
                    <a:pt x="96" y="186"/>
                    <a:pt x="96" y="184"/>
                  </a:cubicBezTo>
                  <a:cubicBezTo>
                    <a:pt x="87" y="193"/>
                    <a:pt x="75" y="202"/>
                    <a:pt x="58" y="202"/>
                  </a:cubicBezTo>
                  <a:cubicBezTo>
                    <a:pt x="24" y="202"/>
                    <a:pt x="0" y="175"/>
                    <a:pt x="0" y="132"/>
                  </a:cubicBezTo>
                  <a:cubicBezTo>
                    <a:pt x="0" y="87"/>
                    <a:pt x="31" y="58"/>
                    <a:pt x="68" y="58"/>
                  </a:cubicBezTo>
                  <a:cubicBezTo>
                    <a:pt x="78" y="58"/>
                    <a:pt x="87" y="60"/>
                    <a:pt x="96" y="63"/>
                  </a:cubicBezTo>
                  <a:lnTo>
                    <a:pt x="96" y="5"/>
                  </a:lnTo>
                  <a:close/>
                  <a:moveTo>
                    <a:pt x="75" y="92"/>
                  </a:moveTo>
                  <a:cubicBezTo>
                    <a:pt x="56" y="92"/>
                    <a:pt x="45" y="107"/>
                    <a:pt x="45" y="130"/>
                  </a:cubicBezTo>
                  <a:cubicBezTo>
                    <a:pt x="45" y="153"/>
                    <a:pt x="56" y="167"/>
                    <a:pt x="73" y="167"/>
                  </a:cubicBezTo>
                  <a:cubicBezTo>
                    <a:pt x="83" y="167"/>
                    <a:pt x="90" y="163"/>
                    <a:pt x="96" y="157"/>
                  </a:cubicBezTo>
                  <a:cubicBezTo>
                    <a:pt x="96" y="158"/>
                    <a:pt x="96" y="98"/>
                    <a:pt x="96" y="98"/>
                  </a:cubicBezTo>
                  <a:cubicBezTo>
                    <a:pt x="91" y="94"/>
                    <a:pt x="83" y="92"/>
                    <a:pt x="75" y="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E220844C-ABB7-4E0E-B5AD-C741284CC0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10163" y="4324350"/>
              <a:ext cx="430213" cy="471488"/>
            </a:xfrm>
            <a:custGeom>
              <a:avLst/>
              <a:gdLst>
                <a:gd name="T0" fmla="*/ 44 w 133"/>
                <a:gd name="T1" fmla="*/ 83 h 144"/>
                <a:gd name="T2" fmla="*/ 80 w 133"/>
                <a:gd name="T3" fmla="*/ 112 h 144"/>
                <a:gd name="T4" fmla="*/ 124 w 133"/>
                <a:gd name="T5" fmla="*/ 99 h 144"/>
                <a:gd name="T6" fmla="*/ 128 w 133"/>
                <a:gd name="T7" fmla="*/ 133 h 144"/>
                <a:gd name="T8" fmla="*/ 76 w 133"/>
                <a:gd name="T9" fmla="*/ 144 h 144"/>
                <a:gd name="T10" fmla="*/ 0 w 133"/>
                <a:gd name="T11" fmla="*/ 73 h 144"/>
                <a:gd name="T12" fmla="*/ 73 w 133"/>
                <a:gd name="T13" fmla="*/ 0 h 144"/>
                <a:gd name="T14" fmla="*/ 133 w 133"/>
                <a:gd name="T15" fmla="*/ 57 h 144"/>
                <a:gd name="T16" fmla="*/ 130 w 133"/>
                <a:gd name="T17" fmla="*/ 81 h 144"/>
                <a:gd name="T18" fmla="*/ 44 w 133"/>
                <a:gd name="T19" fmla="*/ 83 h 144"/>
                <a:gd name="T20" fmla="*/ 91 w 133"/>
                <a:gd name="T21" fmla="*/ 60 h 144"/>
                <a:gd name="T22" fmla="*/ 91 w 133"/>
                <a:gd name="T23" fmla="*/ 57 h 144"/>
                <a:gd name="T24" fmla="*/ 70 w 133"/>
                <a:gd name="T25" fmla="*/ 31 h 144"/>
                <a:gd name="T26" fmla="*/ 44 w 133"/>
                <a:gd name="T27" fmla="*/ 60 h 144"/>
                <a:gd name="T28" fmla="*/ 91 w 133"/>
                <a:gd name="T29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44">
                  <a:moveTo>
                    <a:pt x="44" y="83"/>
                  </a:moveTo>
                  <a:cubicBezTo>
                    <a:pt x="45" y="101"/>
                    <a:pt x="58" y="112"/>
                    <a:pt x="80" y="112"/>
                  </a:cubicBezTo>
                  <a:cubicBezTo>
                    <a:pt x="95" y="112"/>
                    <a:pt x="110" y="106"/>
                    <a:pt x="124" y="99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15" y="140"/>
                    <a:pt x="95" y="144"/>
                    <a:pt x="76" y="144"/>
                  </a:cubicBezTo>
                  <a:cubicBezTo>
                    <a:pt x="30" y="144"/>
                    <a:pt x="0" y="119"/>
                    <a:pt x="0" y="73"/>
                  </a:cubicBezTo>
                  <a:cubicBezTo>
                    <a:pt x="0" y="29"/>
                    <a:pt x="30" y="0"/>
                    <a:pt x="73" y="0"/>
                  </a:cubicBezTo>
                  <a:cubicBezTo>
                    <a:pt x="112" y="0"/>
                    <a:pt x="133" y="23"/>
                    <a:pt x="133" y="57"/>
                  </a:cubicBezTo>
                  <a:cubicBezTo>
                    <a:pt x="133" y="64"/>
                    <a:pt x="132" y="75"/>
                    <a:pt x="130" y="81"/>
                  </a:cubicBezTo>
                  <a:cubicBezTo>
                    <a:pt x="44" y="83"/>
                    <a:pt x="44" y="83"/>
                    <a:pt x="44" y="83"/>
                  </a:cubicBezTo>
                  <a:close/>
                  <a:moveTo>
                    <a:pt x="91" y="60"/>
                  </a:moveTo>
                  <a:cubicBezTo>
                    <a:pt x="91" y="59"/>
                    <a:pt x="91" y="58"/>
                    <a:pt x="91" y="57"/>
                  </a:cubicBezTo>
                  <a:cubicBezTo>
                    <a:pt x="91" y="41"/>
                    <a:pt x="84" y="31"/>
                    <a:pt x="70" y="31"/>
                  </a:cubicBezTo>
                  <a:cubicBezTo>
                    <a:pt x="55" y="31"/>
                    <a:pt x="46" y="45"/>
                    <a:pt x="44" y="60"/>
                  </a:cubicBezTo>
                  <a:lnTo>
                    <a:pt x="91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8254CF5D-4ED8-42BF-BC23-B646A40E88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6438" y="4117975"/>
              <a:ext cx="366713" cy="665163"/>
            </a:xfrm>
            <a:custGeom>
              <a:avLst/>
              <a:gdLst>
                <a:gd name="T0" fmla="*/ 105 w 113"/>
                <a:gd name="T1" fmla="*/ 44 h 203"/>
                <a:gd name="T2" fmla="*/ 82 w 113"/>
                <a:gd name="T3" fmla="*/ 39 h 203"/>
                <a:gd name="T4" fmla="*/ 66 w 113"/>
                <a:gd name="T5" fmla="*/ 59 h 203"/>
                <a:gd name="T6" fmla="*/ 66 w 113"/>
                <a:gd name="T7" fmla="*/ 69 h 203"/>
                <a:gd name="T8" fmla="*/ 104 w 113"/>
                <a:gd name="T9" fmla="*/ 69 h 203"/>
                <a:gd name="T10" fmla="*/ 103 w 113"/>
                <a:gd name="T11" fmla="*/ 105 h 203"/>
                <a:gd name="T12" fmla="*/ 68 w 113"/>
                <a:gd name="T13" fmla="*/ 105 h 203"/>
                <a:gd name="T14" fmla="*/ 68 w 113"/>
                <a:gd name="T15" fmla="*/ 203 h 203"/>
                <a:gd name="T16" fmla="*/ 23 w 113"/>
                <a:gd name="T17" fmla="*/ 203 h 203"/>
                <a:gd name="T18" fmla="*/ 23 w 113"/>
                <a:gd name="T19" fmla="*/ 105 h 203"/>
                <a:gd name="T20" fmla="*/ 0 w 113"/>
                <a:gd name="T21" fmla="*/ 103 h 203"/>
                <a:gd name="T22" fmla="*/ 1 w 113"/>
                <a:gd name="T23" fmla="*/ 75 h 203"/>
                <a:gd name="T24" fmla="*/ 23 w 113"/>
                <a:gd name="T25" fmla="*/ 68 h 203"/>
                <a:gd name="T26" fmla="*/ 23 w 113"/>
                <a:gd name="T27" fmla="*/ 56 h 203"/>
                <a:gd name="T28" fmla="*/ 77 w 113"/>
                <a:gd name="T29" fmla="*/ 0 h 203"/>
                <a:gd name="T30" fmla="*/ 113 w 113"/>
                <a:gd name="T31" fmla="*/ 7 h 203"/>
                <a:gd name="T32" fmla="*/ 105 w 113"/>
                <a:gd name="T33" fmla="*/ 4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203">
                  <a:moveTo>
                    <a:pt x="105" y="44"/>
                  </a:moveTo>
                  <a:cubicBezTo>
                    <a:pt x="98" y="41"/>
                    <a:pt x="91" y="39"/>
                    <a:pt x="82" y="39"/>
                  </a:cubicBezTo>
                  <a:cubicBezTo>
                    <a:pt x="70" y="39"/>
                    <a:pt x="66" y="45"/>
                    <a:pt x="66" y="5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03" y="105"/>
                    <a:pt x="103" y="105"/>
                    <a:pt x="103" y="105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8" y="203"/>
                    <a:pt x="68" y="203"/>
                    <a:pt x="68" y="203"/>
                  </a:cubicBezTo>
                  <a:cubicBezTo>
                    <a:pt x="23" y="203"/>
                    <a:pt x="23" y="203"/>
                    <a:pt x="23" y="203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5" y="17"/>
                    <a:pt x="42" y="0"/>
                    <a:pt x="77" y="0"/>
                  </a:cubicBezTo>
                  <a:cubicBezTo>
                    <a:pt x="93" y="0"/>
                    <a:pt x="106" y="4"/>
                    <a:pt x="113" y="7"/>
                  </a:cubicBezTo>
                  <a:cubicBezTo>
                    <a:pt x="113" y="7"/>
                    <a:pt x="105" y="44"/>
                    <a:pt x="105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FD4C1DB2-DE14-4DC9-94C2-0D5BEF2E5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89663" y="4324350"/>
              <a:ext cx="323850" cy="458788"/>
            </a:xfrm>
            <a:custGeom>
              <a:avLst/>
              <a:gdLst>
                <a:gd name="T0" fmla="*/ 45 w 100"/>
                <a:gd name="T1" fmla="*/ 140 h 140"/>
                <a:gd name="T2" fmla="*/ 0 w 100"/>
                <a:gd name="T3" fmla="*/ 140 h 140"/>
                <a:gd name="T4" fmla="*/ 0 w 100"/>
                <a:gd name="T5" fmla="*/ 7 h 140"/>
                <a:gd name="T6" fmla="*/ 45 w 100"/>
                <a:gd name="T7" fmla="*/ 1 h 140"/>
                <a:gd name="T8" fmla="*/ 45 w 100"/>
                <a:gd name="T9" fmla="*/ 21 h 140"/>
                <a:gd name="T10" fmla="*/ 78 w 100"/>
                <a:gd name="T11" fmla="*/ 0 h 140"/>
                <a:gd name="T12" fmla="*/ 100 w 100"/>
                <a:gd name="T13" fmla="*/ 6 h 140"/>
                <a:gd name="T14" fmla="*/ 91 w 100"/>
                <a:gd name="T15" fmla="*/ 45 h 140"/>
                <a:gd name="T16" fmla="*/ 74 w 100"/>
                <a:gd name="T17" fmla="*/ 41 h 140"/>
                <a:gd name="T18" fmla="*/ 45 w 100"/>
                <a:gd name="T19" fmla="*/ 61 h 140"/>
                <a:gd name="T20" fmla="*/ 45 w 100"/>
                <a:gd name="T21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140">
                  <a:moveTo>
                    <a:pt x="45" y="14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53" y="7"/>
                    <a:pt x="64" y="0"/>
                    <a:pt x="78" y="0"/>
                  </a:cubicBezTo>
                  <a:cubicBezTo>
                    <a:pt x="85" y="0"/>
                    <a:pt x="93" y="2"/>
                    <a:pt x="100" y="6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86" y="43"/>
                    <a:pt x="80" y="41"/>
                    <a:pt x="74" y="41"/>
                  </a:cubicBezTo>
                  <a:cubicBezTo>
                    <a:pt x="63" y="41"/>
                    <a:pt x="53" y="47"/>
                    <a:pt x="45" y="61"/>
                  </a:cubicBezTo>
                  <a:lnTo>
                    <a:pt x="45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E7D2EBA-25F8-4390-9F7D-A3581ED7AD2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35738" y="4324350"/>
              <a:ext cx="430213" cy="471488"/>
            </a:xfrm>
            <a:custGeom>
              <a:avLst/>
              <a:gdLst>
                <a:gd name="T0" fmla="*/ 44 w 133"/>
                <a:gd name="T1" fmla="*/ 83 h 144"/>
                <a:gd name="T2" fmla="*/ 80 w 133"/>
                <a:gd name="T3" fmla="*/ 112 h 144"/>
                <a:gd name="T4" fmla="*/ 124 w 133"/>
                <a:gd name="T5" fmla="*/ 99 h 144"/>
                <a:gd name="T6" fmla="*/ 129 w 133"/>
                <a:gd name="T7" fmla="*/ 133 h 144"/>
                <a:gd name="T8" fmla="*/ 76 w 133"/>
                <a:gd name="T9" fmla="*/ 144 h 144"/>
                <a:gd name="T10" fmla="*/ 0 w 133"/>
                <a:gd name="T11" fmla="*/ 73 h 144"/>
                <a:gd name="T12" fmla="*/ 74 w 133"/>
                <a:gd name="T13" fmla="*/ 0 h 144"/>
                <a:gd name="T14" fmla="*/ 133 w 133"/>
                <a:gd name="T15" fmla="*/ 57 h 144"/>
                <a:gd name="T16" fmla="*/ 130 w 133"/>
                <a:gd name="T17" fmla="*/ 81 h 144"/>
                <a:gd name="T18" fmla="*/ 44 w 133"/>
                <a:gd name="T19" fmla="*/ 83 h 144"/>
                <a:gd name="T20" fmla="*/ 91 w 133"/>
                <a:gd name="T21" fmla="*/ 60 h 144"/>
                <a:gd name="T22" fmla="*/ 91 w 133"/>
                <a:gd name="T23" fmla="*/ 57 h 144"/>
                <a:gd name="T24" fmla="*/ 71 w 133"/>
                <a:gd name="T25" fmla="*/ 31 h 144"/>
                <a:gd name="T26" fmla="*/ 44 w 133"/>
                <a:gd name="T27" fmla="*/ 60 h 144"/>
                <a:gd name="T28" fmla="*/ 91 w 133"/>
                <a:gd name="T29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44">
                  <a:moveTo>
                    <a:pt x="44" y="83"/>
                  </a:moveTo>
                  <a:cubicBezTo>
                    <a:pt x="46" y="101"/>
                    <a:pt x="58" y="112"/>
                    <a:pt x="80" y="112"/>
                  </a:cubicBezTo>
                  <a:cubicBezTo>
                    <a:pt x="95" y="112"/>
                    <a:pt x="111" y="106"/>
                    <a:pt x="124" y="99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15" y="140"/>
                    <a:pt x="96" y="144"/>
                    <a:pt x="76" y="144"/>
                  </a:cubicBezTo>
                  <a:cubicBezTo>
                    <a:pt x="30" y="144"/>
                    <a:pt x="0" y="119"/>
                    <a:pt x="0" y="73"/>
                  </a:cubicBezTo>
                  <a:cubicBezTo>
                    <a:pt x="0" y="29"/>
                    <a:pt x="30" y="0"/>
                    <a:pt x="74" y="0"/>
                  </a:cubicBezTo>
                  <a:cubicBezTo>
                    <a:pt x="112" y="0"/>
                    <a:pt x="133" y="23"/>
                    <a:pt x="133" y="57"/>
                  </a:cubicBezTo>
                  <a:cubicBezTo>
                    <a:pt x="133" y="64"/>
                    <a:pt x="132" y="75"/>
                    <a:pt x="130" y="81"/>
                  </a:cubicBezTo>
                  <a:cubicBezTo>
                    <a:pt x="44" y="83"/>
                    <a:pt x="44" y="83"/>
                    <a:pt x="44" y="83"/>
                  </a:cubicBezTo>
                  <a:close/>
                  <a:moveTo>
                    <a:pt x="91" y="60"/>
                  </a:moveTo>
                  <a:cubicBezTo>
                    <a:pt x="91" y="59"/>
                    <a:pt x="91" y="58"/>
                    <a:pt x="91" y="57"/>
                  </a:cubicBezTo>
                  <a:cubicBezTo>
                    <a:pt x="91" y="41"/>
                    <a:pt x="85" y="31"/>
                    <a:pt x="71" y="31"/>
                  </a:cubicBezTo>
                  <a:cubicBezTo>
                    <a:pt x="55" y="31"/>
                    <a:pt x="46" y="45"/>
                    <a:pt x="44" y="60"/>
                  </a:cubicBezTo>
                  <a:lnTo>
                    <a:pt x="91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FDC2D2C1-6A3C-46B1-B48D-91F817EC312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24688" y="4324350"/>
              <a:ext cx="431800" cy="471488"/>
            </a:xfrm>
            <a:custGeom>
              <a:avLst/>
              <a:gdLst>
                <a:gd name="T0" fmla="*/ 44 w 133"/>
                <a:gd name="T1" fmla="*/ 83 h 144"/>
                <a:gd name="T2" fmla="*/ 80 w 133"/>
                <a:gd name="T3" fmla="*/ 112 h 144"/>
                <a:gd name="T4" fmla="*/ 125 w 133"/>
                <a:gd name="T5" fmla="*/ 99 h 144"/>
                <a:gd name="T6" fmla="*/ 129 w 133"/>
                <a:gd name="T7" fmla="*/ 133 h 144"/>
                <a:gd name="T8" fmla="*/ 76 w 133"/>
                <a:gd name="T9" fmla="*/ 144 h 144"/>
                <a:gd name="T10" fmla="*/ 0 w 133"/>
                <a:gd name="T11" fmla="*/ 73 h 144"/>
                <a:gd name="T12" fmla="*/ 74 w 133"/>
                <a:gd name="T13" fmla="*/ 0 h 144"/>
                <a:gd name="T14" fmla="*/ 133 w 133"/>
                <a:gd name="T15" fmla="*/ 57 h 144"/>
                <a:gd name="T16" fmla="*/ 131 w 133"/>
                <a:gd name="T17" fmla="*/ 81 h 144"/>
                <a:gd name="T18" fmla="*/ 44 w 133"/>
                <a:gd name="T19" fmla="*/ 83 h 144"/>
                <a:gd name="T20" fmla="*/ 92 w 133"/>
                <a:gd name="T21" fmla="*/ 60 h 144"/>
                <a:gd name="T22" fmla="*/ 92 w 133"/>
                <a:gd name="T23" fmla="*/ 57 h 144"/>
                <a:gd name="T24" fmla="*/ 71 w 133"/>
                <a:gd name="T25" fmla="*/ 31 h 144"/>
                <a:gd name="T26" fmla="*/ 45 w 133"/>
                <a:gd name="T27" fmla="*/ 60 h 144"/>
                <a:gd name="T28" fmla="*/ 92 w 133"/>
                <a:gd name="T29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44">
                  <a:moveTo>
                    <a:pt x="44" y="83"/>
                  </a:moveTo>
                  <a:cubicBezTo>
                    <a:pt x="46" y="101"/>
                    <a:pt x="58" y="112"/>
                    <a:pt x="80" y="112"/>
                  </a:cubicBezTo>
                  <a:cubicBezTo>
                    <a:pt x="95" y="112"/>
                    <a:pt x="111" y="106"/>
                    <a:pt x="125" y="99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15" y="140"/>
                    <a:pt x="96" y="144"/>
                    <a:pt x="76" y="144"/>
                  </a:cubicBezTo>
                  <a:cubicBezTo>
                    <a:pt x="30" y="144"/>
                    <a:pt x="0" y="119"/>
                    <a:pt x="0" y="73"/>
                  </a:cubicBezTo>
                  <a:cubicBezTo>
                    <a:pt x="0" y="29"/>
                    <a:pt x="31" y="0"/>
                    <a:pt x="74" y="0"/>
                  </a:cubicBezTo>
                  <a:cubicBezTo>
                    <a:pt x="112" y="0"/>
                    <a:pt x="133" y="23"/>
                    <a:pt x="133" y="57"/>
                  </a:cubicBezTo>
                  <a:cubicBezTo>
                    <a:pt x="133" y="64"/>
                    <a:pt x="132" y="75"/>
                    <a:pt x="131" y="81"/>
                  </a:cubicBezTo>
                  <a:cubicBezTo>
                    <a:pt x="44" y="83"/>
                    <a:pt x="44" y="83"/>
                    <a:pt x="44" y="83"/>
                  </a:cubicBezTo>
                  <a:close/>
                  <a:moveTo>
                    <a:pt x="92" y="60"/>
                  </a:moveTo>
                  <a:cubicBezTo>
                    <a:pt x="92" y="59"/>
                    <a:pt x="92" y="58"/>
                    <a:pt x="92" y="57"/>
                  </a:cubicBezTo>
                  <a:cubicBezTo>
                    <a:pt x="92" y="41"/>
                    <a:pt x="85" y="31"/>
                    <a:pt x="71" y="31"/>
                  </a:cubicBezTo>
                  <a:cubicBezTo>
                    <a:pt x="55" y="31"/>
                    <a:pt x="46" y="45"/>
                    <a:pt x="45" y="60"/>
                  </a:cubicBezTo>
                  <a:lnTo>
                    <a:pt x="92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6613664-7050-4997-B83C-DA8EEDD0F8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518400" y="4133850"/>
              <a:ext cx="455613" cy="661988"/>
            </a:xfrm>
            <a:custGeom>
              <a:avLst/>
              <a:gdLst>
                <a:gd name="T0" fmla="*/ 96 w 141"/>
                <a:gd name="T1" fmla="*/ 5 h 202"/>
                <a:gd name="T2" fmla="*/ 141 w 141"/>
                <a:gd name="T3" fmla="*/ 0 h 202"/>
                <a:gd name="T4" fmla="*/ 141 w 141"/>
                <a:gd name="T5" fmla="*/ 198 h 202"/>
                <a:gd name="T6" fmla="*/ 96 w 141"/>
                <a:gd name="T7" fmla="*/ 198 h 202"/>
                <a:gd name="T8" fmla="*/ 96 w 141"/>
                <a:gd name="T9" fmla="*/ 184 h 202"/>
                <a:gd name="T10" fmla="*/ 58 w 141"/>
                <a:gd name="T11" fmla="*/ 202 h 202"/>
                <a:gd name="T12" fmla="*/ 0 w 141"/>
                <a:gd name="T13" fmla="*/ 132 h 202"/>
                <a:gd name="T14" fmla="*/ 68 w 141"/>
                <a:gd name="T15" fmla="*/ 58 h 202"/>
                <a:gd name="T16" fmla="*/ 96 w 141"/>
                <a:gd name="T17" fmla="*/ 63 h 202"/>
                <a:gd name="T18" fmla="*/ 96 w 141"/>
                <a:gd name="T19" fmla="*/ 5 h 202"/>
                <a:gd name="T20" fmla="*/ 75 w 141"/>
                <a:gd name="T21" fmla="*/ 92 h 202"/>
                <a:gd name="T22" fmla="*/ 45 w 141"/>
                <a:gd name="T23" fmla="*/ 130 h 202"/>
                <a:gd name="T24" fmla="*/ 73 w 141"/>
                <a:gd name="T25" fmla="*/ 167 h 202"/>
                <a:gd name="T26" fmla="*/ 96 w 141"/>
                <a:gd name="T27" fmla="*/ 157 h 202"/>
                <a:gd name="T28" fmla="*/ 96 w 141"/>
                <a:gd name="T29" fmla="*/ 98 h 202"/>
                <a:gd name="T30" fmla="*/ 75 w 141"/>
                <a:gd name="T31" fmla="*/ 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202">
                  <a:moveTo>
                    <a:pt x="96" y="5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41" y="198"/>
                    <a:pt x="141" y="198"/>
                    <a:pt x="141" y="198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96" y="198"/>
                    <a:pt x="96" y="186"/>
                    <a:pt x="96" y="184"/>
                  </a:cubicBezTo>
                  <a:cubicBezTo>
                    <a:pt x="87" y="193"/>
                    <a:pt x="75" y="202"/>
                    <a:pt x="58" y="202"/>
                  </a:cubicBezTo>
                  <a:cubicBezTo>
                    <a:pt x="24" y="202"/>
                    <a:pt x="0" y="175"/>
                    <a:pt x="0" y="132"/>
                  </a:cubicBezTo>
                  <a:cubicBezTo>
                    <a:pt x="0" y="87"/>
                    <a:pt x="31" y="58"/>
                    <a:pt x="68" y="58"/>
                  </a:cubicBezTo>
                  <a:cubicBezTo>
                    <a:pt x="78" y="58"/>
                    <a:pt x="87" y="60"/>
                    <a:pt x="96" y="63"/>
                  </a:cubicBezTo>
                  <a:lnTo>
                    <a:pt x="96" y="5"/>
                  </a:lnTo>
                  <a:close/>
                  <a:moveTo>
                    <a:pt x="75" y="92"/>
                  </a:moveTo>
                  <a:cubicBezTo>
                    <a:pt x="56" y="92"/>
                    <a:pt x="45" y="107"/>
                    <a:pt x="45" y="130"/>
                  </a:cubicBezTo>
                  <a:cubicBezTo>
                    <a:pt x="45" y="153"/>
                    <a:pt x="56" y="167"/>
                    <a:pt x="73" y="167"/>
                  </a:cubicBezTo>
                  <a:cubicBezTo>
                    <a:pt x="83" y="167"/>
                    <a:pt x="90" y="163"/>
                    <a:pt x="96" y="157"/>
                  </a:cubicBezTo>
                  <a:cubicBezTo>
                    <a:pt x="96" y="158"/>
                    <a:pt x="96" y="98"/>
                    <a:pt x="96" y="98"/>
                  </a:cubicBezTo>
                  <a:cubicBezTo>
                    <a:pt x="91" y="94"/>
                    <a:pt x="84" y="92"/>
                    <a:pt x="75" y="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E969082-DDB0-4862-9E4D-65974FC21C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54975" y="4324350"/>
              <a:ext cx="474663" cy="476250"/>
            </a:xfrm>
            <a:custGeom>
              <a:avLst/>
              <a:gdLst>
                <a:gd name="T0" fmla="*/ 72 w 146"/>
                <a:gd name="T1" fmla="*/ 145 h 145"/>
                <a:gd name="T2" fmla="*/ 0 w 146"/>
                <a:gd name="T3" fmla="*/ 73 h 145"/>
                <a:gd name="T4" fmla="*/ 74 w 146"/>
                <a:gd name="T5" fmla="*/ 0 h 145"/>
                <a:gd name="T6" fmla="*/ 146 w 146"/>
                <a:gd name="T7" fmla="*/ 72 h 145"/>
                <a:gd name="T8" fmla="*/ 72 w 146"/>
                <a:gd name="T9" fmla="*/ 145 h 145"/>
                <a:gd name="T10" fmla="*/ 73 w 146"/>
                <a:gd name="T11" fmla="*/ 34 h 145"/>
                <a:gd name="T12" fmla="*/ 45 w 146"/>
                <a:gd name="T13" fmla="*/ 73 h 145"/>
                <a:gd name="T14" fmla="*/ 73 w 146"/>
                <a:gd name="T15" fmla="*/ 110 h 145"/>
                <a:gd name="T16" fmla="*/ 101 w 146"/>
                <a:gd name="T17" fmla="*/ 72 h 145"/>
                <a:gd name="T18" fmla="*/ 73 w 146"/>
                <a:gd name="T19" fmla="*/ 3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5">
                  <a:moveTo>
                    <a:pt x="72" y="145"/>
                  </a:moveTo>
                  <a:cubicBezTo>
                    <a:pt x="31" y="145"/>
                    <a:pt x="0" y="119"/>
                    <a:pt x="0" y="73"/>
                  </a:cubicBezTo>
                  <a:cubicBezTo>
                    <a:pt x="0" y="27"/>
                    <a:pt x="33" y="0"/>
                    <a:pt x="74" y="0"/>
                  </a:cubicBezTo>
                  <a:cubicBezTo>
                    <a:pt x="115" y="0"/>
                    <a:pt x="146" y="26"/>
                    <a:pt x="146" y="72"/>
                  </a:cubicBezTo>
                  <a:cubicBezTo>
                    <a:pt x="146" y="118"/>
                    <a:pt x="113" y="145"/>
                    <a:pt x="72" y="145"/>
                  </a:cubicBezTo>
                  <a:close/>
                  <a:moveTo>
                    <a:pt x="73" y="34"/>
                  </a:moveTo>
                  <a:cubicBezTo>
                    <a:pt x="54" y="34"/>
                    <a:pt x="45" y="49"/>
                    <a:pt x="45" y="73"/>
                  </a:cubicBezTo>
                  <a:cubicBezTo>
                    <a:pt x="45" y="96"/>
                    <a:pt x="55" y="110"/>
                    <a:pt x="73" y="110"/>
                  </a:cubicBezTo>
                  <a:cubicBezTo>
                    <a:pt x="91" y="110"/>
                    <a:pt x="101" y="96"/>
                    <a:pt x="101" y="72"/>
                  </a:cubicBezTo>
                  <a:cubicBezTo>
                    <a:pt x="101" y="50"/>
                    <a:pt x="91" y="34"/>
                    <a:pt x="73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4E37B8E7-4570-40E9-9689-96D2FD5065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10600" y="4324350"/>
              <a:ext cx="695325" cy="458788"/>
            </a:xfrm>
            <a:custGeom>
              <a:avLst/>
              <a:gdLst>
                <a:gd name="T0" fmla="*/ 170 w 215"/>
                <a:gd name="T1" fmla="*/ 140 h 140"/>
                <a:gd name="T2" fmla="*/ 170 w 215"/>
                <a:gd name="T3" fmla="*/ 60 h 140"/>
                <a:gd name="T4" fmla="*/ 152 w 215"/>
                <a:gd name="T5" fmla="*/ 38 h 140"/>
                <a:gd name="T6" fmla="*/ 130 w 215"/>
                <a:gd name="T7" fmla="*/ 47 h 140"/>
                <a:gd name="T8" fmla="*/ 130 w 215"/>
                <a:gd name="T9" fmla="*/ 55 h 140"/>
                <a:gd name="T10" fmla="*/ 130 w 215"/>
                <a:gd name="T11" fmla="*/ 140 h 140"/>
                <a:gd name="T12" fmla="*/ 85 w 215"/>
                <a:gd name="T13" fmla="*/ 140 h 140"/>
                <a:gd name="T14" fmla="*/ 85 w 215"/>
                <a:gd name="T15" fmla="*/ 60 h 140"/>
                <a:gd name="T16" fmla="*/ 66 w 215"/>
                <a:gd name="T17" fmla="*/ 38 h 140"/>
                <a:gd name="T18" fmla="*/ 44 w 215"/>
                <a:gd name="T19" fmla="*/ 47 h 140"/>
                <a:gd name="T20" fmla="*/ 44 w 215"/>
                <a:gd name="T21" fmla="*/ 140 h 140"/>
                <a:gd name="T22" fmla="*/ 0 w 215"/>
                <a:gd name="T23" fmla="*/ 140 h 140"/>
                <a:gd name="T24" fmla="*/ 0 w 215"/>
                <a:gd name="T25" fmla="*/ 7 h 140"/>
                <a:gd name="T26" fmla="*/ 44 w 215"/>
                <a:gd name="T27" fmla="*/ 1 h 140"/>
                <a:gd name="T28" fmla="*/ 44 w 215"/>
                <a:gd name="T29" fmla="*/ 20 h 140"/>
                <a:gd name="T30" fmla="*/ 88 w 215"/>
                <a:gd name="T31" fmla="*/ 0 h 140"/>
                <a:gd name="T32" fmla="*/ 126 w 215"/>
                <a:gd name="T33" fmla="*/ 24 h 140"/>
                <a:gd name="T34" fmla="*/ 173 w 215"/>
                <a:gd name="T35" fmla="*/ 0 h 140"/>
                <a:gd name="T36" fmla="*/ 215 w 215"/>
                <a:gd name="T37" fmla="*/ 47 h 140"/>
                <a:gd name="T38" fmla="*/ 215 w 215"/>
                <a:gd name="T39" fmla="*/ 140 h 140"/>
                <a:gd name="T40" fmla="*/ 170 w 215"/>
                <a:gd name="T41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5" h="140">
                  <a:moveTo>
                    <a:pt x="170" y="140"/>
                  </a:moveTo>
                  <a:cubicBezTo>
                    <a:pt x="170" y="60"/>
                    <a:pt x="170" y="60"/>
                    <a:pt x="170" y="60"/>
                  </a:cubicBezTo>
                  <a:cubicBezTo>
                    <a:pt x="170" y="44"/>
                    <a:pt x="163" y="38"/>
                    <a:pt x="152" y="38"/>
                  </a:cubicBezTo>
                  <a:cubicBezTo>
                    <a:pt x="143" y="38"/>
                    <a:pt x="135" y="43"/>
                    <a:pt x="130" y="47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44"/>
                    <a:pt x="78" y="38"/>
                    <a:pt x="66" y="38"/>
                  </a:cubicBezTo>
                  <a:cubicBezTo>
                    <a:pt x="57" y="38"/>
                    <a:pt x="50" y="42"/>
                    <a:pt x="44" y="47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20"/>
                    <a:pt x="44" y="20"/>
                  </a:cubicBezTo>
                  <a:cubicBezTo>
                    <a:pt x="56" y="8"/>
                    <a:pt x="70" y="0"/>
                    <a:pt x="88" y="0"/>
                  </a:cubicBezTo>
                  <a:cubicBezTo>
                    <a:pt x="105" y="0"/>
                    <a:pt x="120" y="9"/>
                    <a:pt x="126" y="24"/>
                  </a:cubicBezTo>
                  <a:cubicBezTo>
                    <a:pt x="139" y="10"/>
                    <a:pt x="155" y="0"/>
                    <a:pt x="173" y="0"/>
                  </a:cubicBezTo>
                  <a:cubicBezTo>
                    <a:pt x="199" y="0"/>
                    <a:pt x="215" y="18"/>
                    <a:pt x="215" y="47"/>
                  </a:cubicBezTo>
                  <a:cubicBezTo>
                    <a:pt x="215" y="140"/>
                    <a:pt x="215" y="140"/>
                    <a:pt x="215" y="140"/>
                  </a:cubicBezTo>
                  <a:lnTo>
                    <a:pt x="170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C09702F7-B2F6-4881-A811-CEF83D768E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01175" y="4625975"/>
              <a:ext cx="177800" cy="1746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723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>
            <a:off x="4060824" y="1524000"/>
            <a:ext cx="4067176" cy="35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060825" cy="3556000"/>
          </a:xfrm>
          <a:prstGeom prst="rect">
            <a:avLst/>
          </a:prstGeom>
        </p:spPr>
        <p:txBody>
          <a:bodyPr tIns="457200"/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8000" y="1524000"/>
            <a:ext cx="4060825" cy="3556000"/>
          </a:xfrm>
          <a:prstGeom prst="rect">
            <a:avLst/>
          </a:prstGeom>
        </p:spPr>
        <p:txBody>
          <a:bodyPr tIns="457200"/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4265612" y="2961822"/>
            <a:ext cx="3657600" cy="7520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2400" b="1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2400" b="1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2400" b="1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2400" b="1">
                <a:solidFill>
                  <a:srgbClr val="FFFFFF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2400" b="1">
                <a:solidFill>
                  <a:srgbClr val="FFFFFF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2400" b="1">
                <a:solidFill>
                  <a:srgbClr val="FFFFFF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2400" b="1">
                <a:solidFill>
                  <a:srgbClr val="FFFFFF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 bwMode="white">
          <a:xfrm>
            <a:off x="4265612" y="3810000"/>
            <a:ext cx="3657600" cy="72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0">
                <a:solidFill>
                  <a:srgbClr val="FFFFFF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0">
                <a:solidFill>
                  <a:srgbClr val="FFFFFF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0">
                <a:solidFill>
                  <a:srgbClr val="FFFFFF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0">
                <a:solidFill>
                  <a:srgbClr val="FFFFFF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0">
                <a:solidFill>
                  <a:srgbClr val="FFFFFF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146D53E-4E08-4B61-A789-38992BB0C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28" y="1"/>
            <a:ext cx="12004572" cy="761999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67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/>
        </p:nvSpPr>
        <p:spPr>
          <a:xfrm>
            <a:off x="0" y="6434124"/>
            <a:ext cx="12192000" cy="42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0" i="0" dirty="0">
              <a:solidFill>
                <a:schemeClr val="tx1"/>
              </a:solidFill>
              <a:latin typeface="HGPGothicE" charset="-128"/>
              <a:ea typeface="HGPGothicE" charset="-128"/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304800" y="6593330"/>
            <a:ext cx="3149600" cy="123111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marL="0" marR="0" indent="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dirty="0">
                <a:solidFill>
                  <a:schemeClr val="bg1"/>
                </a:solidFill>
                <a:latin typeface="+mn-lt"/>
                <a:ea typeface="HGPGothicE" charset="-128"/>
                <a:cs typeface="Meiryo UI" pitchFamily="50" charset="-128"/>
              </a:rPr>
              <a:t>© 2022 MV Transportation, Inc. All rights reserved.</a:t>
            </a:r>
          </a:p>
        </p:txBody>
      </p:sp>
      <p:sp>
        <p:nvSpPr>
          <p:cNvPr id="9" name="TextBox 16"/>
          <p:cNvSpPr txBox="1"/>
          <p:nvPr/>
        </p:nvSpPr>
        <p:spPr>
          <a:xfrm>
            <a:off x="5761153" y="6551482"/>
            <a:ext cx="670231" cy="18466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F9AC1C8-10F2-4A77-9A6E-9375F974715F}" type="slidenum">
              <a:rPr lang="en-US" sz="1200" b="0" i="0">
                <a:solidFill>
                  <a:schemeClr val="bg1"/>
                </a:solidFill>
                <a:latin typeface="+mn-lt"/>
                <a:ea typeface="HGPGothicE" charset="-128"/>
                <a:cs typeface="HGPGothicE" charset="-128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b="0" i="0" dirty="0">
              <a:solidFill>
                <a:schemeClr val="bg1"/>
              </a:solidFill>
              <a:latin typeface="+mn-lt"/>
              <a:ea typeface="HGPGothicE" charset="-128"/>
              <a:cs typeface="HGPGothicE" charset="-128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33CA421-13DD-4B88-8540-EBBBD4D20DD0}"/>
              </a:ext>
            </a:extLst>
          </p:cNvPr>
          <p:cNvSpPr>
            <a:spLocks/>
          </p:cNvSpPr>
          <p:nvPr userDrawn="1"/>
        </p:nvSpPr>
        <p:spPr bwMode="auto">
          <a:xfrm>
            <a:off x="11310081" y="6486832"/>
            <a:ext cx="682815" cy="329380"/>
          </a:xfrm>
          <a:custGeom>
            <a:avLst/>
            <a:gdLst>
              <a:gd name="T0" fmla="*/ 711 w 1946"/>
              <a:gd name="T1" fmla="*/ 0 h 936"/>
              <a:gd name="T2" fmla="*/ 21 w 1946"/>
              <a:gd name="T3" fmla="*/ 218 h 936"/>
              <a:gd name="T4" fmla="*/ 0 w 1946"/>
              <a:gd name="T5" fmla="*/ 309 h 936"/>
              <a:gd name="T6" fmla="*/ 0 w 1946"/>
              <a:gd name="T7" fmla="*/ 310 h 936"/>
              <a:gd name="T8" fmla="*/ 458 w 1946"/>
              <a:gd name="T9" fmla="*/ 691 h 936"/>
              <a:gd name="T10" fmla="*/ 503 w 1946"/>
              <a:gd name="T11" fmla="*/ 341 h 936"/>
              <a:gd name="T12" fmla="*/ 560 w 1946"/>
              <a:gd name="T13" fmla="*/ 691 h 936"/>
              <a:gd name="T14" fmla="*/ 739 w 1946"/>
              <a:gd name="T15" fmla="*/ 691 h 936"/>
              <a:gd name="T16" fmla="*/ 922 w 1946"/>
              <a:gd name="T17" fmla="*/ 348 h 936"/>
              <a:gd name="T18" fmla="*/ 855 w 1946"/>
              <a:gd name="T19" fmla="*/ 688 h 936"/>
              <a:gd name="T20" fmla="*/ 1017 w 1946"/>
              <a:gd name="T21" fmla="*/ 661 h 936"/>
              <a:gd name="T22" fmla="*/ 1091 w 1946"/>
              <a:gd name="T23" fmla="*/ 290 h 936"/>
              <a:gd name="T24" fmla="*/ 1172 w 1946"/>
              <a:gd name="T25" fmla="*/ 739 h 936"/>
              <a:gd name="T26" fmla="*/ 1344 w 1946"/>
              <a:gd name="T27" fmla="*/ 735 h 936"/>
              <a:gd name="T28" fmla="*/ 1580 w 1946"/>
              <a:gd name="T29" fmla="*/ 313 h 936"/>
              <a:gd name="T30" fmla="*/ 1756 w 1946"/>
              <a:gd name="T31" fmla="*/ 606 h 936"/>
              <a:gd name="T32" fmla="*/ 993 w 1946"/>
              <a:gd name="T33" fmla="*/ 759 h 936"/>
              <a:gd name="T34" fmla="*/ 1017 w 1946"/>
              <a:gd name="T35" fmla="*/ 681 h 936"/>
              <a:gd name="T36" fmla="*/ 760 w 1946"/>
              <a:gd name="T37" fmla="*/ 729 h 936"/>
              <a:gd name="T38" fmla="*/ 968 w 1946"/>
              <a:gd name="T39" fmla="*/ 902 h 936"/>
              <a:gd name="T40" fmla="*/ 982 w 1946"/>
              <a:gd name="T41" fmla="*/ 824 h 936"/>
              <a:gd name="T42" fmla="*/ 1946 w 1946"/>
              <a:gd name="T43" fmla="*/ 599 h 936"/>
              <a:gd name="T44" fmla="*/ 1946 w 1946"/>
              <a:gd name="T45" fmla="*/ 599 h 936"/>
              <a:gd name="T46" fmla="*/ 1946 w 1946"/>
              <a:gd name="T47" fmla="*/ 561 h 936"/>
              <a:gd name="T48" fmla="*/ 1608 w 1946"/>
              <a:gd name="T49" fmla="*/ 232 h 936"/>
              <a:gd name="T50" fmla="*/ 1461 w 1946"/>
              <a:gd name="T51" fmla="*/ 235 h 936"/>
              <a:gd name="T52" fmla="*/ 1288 w 1946"/>
              <a:gd name="T53" fmla="*/ 538 h 936"/>
              <a:gd name="T54" fmla="*/ 1211 w 1946"/>
              <a:gd name="T55" fmla="*/ 167 h 936"/>
              <a:gd name="T56" fmla="*/ 883 w 1946"/>
              <a:gd name="T57" fmla="*/ 164 h 936"/>
              <a:gd name="T58" fmla="*/ 672 w 1946"/>
              <a:gd name="T59" fmla="*/ 521 h 936"/>
              <a:gd name="T60" fmla="*/ 595 w 1946"/>
              <a:gd name="T61" fmla="*/ 160 h 936"/>
              <a:gd name="T62" fmla="*/ 398 w 1946"/>
              <a:gd name="T63" fmla="*/ 164 h 936"/>
              <a:gd name="T64" fmla="*/ 352 w 1946"/>
              <a:gd name="T65" fmla="*/ 480 h 936"/>
              <a:gd name="T66" fmla="*/ 207 w 1946"/>
              <a:gd name="T67" fmla="*/ 270 h 936"/>
              <a:gd name="T68" fmla="*/ 760 w 1946"/>
              <a:gd name="T69" fmla="*/ 72 h 936"/>
              <a:gd name="T70" fmla="*/ 1281 w 1946"/>
              <a:gd name="T71" fmla="*/ 150 h 936"/>
              <a:gd name="T72" fmla="*/ 1239 w 1946"/>
              <a:gd name="T73" fmla="*/ 215 h 936"/>
              <a:gd name="T74" fmla="*/ 1517 w 1946"/>
              <a:gd name="T75" fmla="*/ 215 h 936"/>
              <a:gd name="T76" fmla="*/ 1337 w 1946"/>
              <a:gd name="T77" fmla="*/ 11 h 936"/>
              <a:gd name="T78" fmla="*/ 1313 w 1946"/>
              <a:gd name="T79" fmla="*/ 89 h 936"/>
              <a:gd name="T80" fmla="*/ 722 w 1946"/>
              <a:gd name="T81" fmla="*/ 0 h 936"/>
              <a:gd name="T82" fmla="*/ 711 w 1946"/>
              <a:gd name="T83" fmla="*/ 0 h 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46" h="936">
                <a:moveTo>
                  <a:pt x="711" y="0"/>
                </a:moveTo>
                <a:cubicBezTo>
                  <a:pt x="423" y="1"/>
                  <a:pt x="95" y="57"/>
                  <a:pt x="21" y="218"/>
                </a:cubicBezTo>
                <a:cubicBezTo>
                  <a:pt x="7" y="250"/>
                  <a:pt x="0" y="280"/>
                  <a:pt x="0" y="309"/>
                </a:cubicBezTo>
                <a:cubicBezTo>
                  <a:pt x="0" y="310"/>
                  <a:pt x="0" y="310"/>
                  <a:pt x="0" y="310"/>
                </a:cubicBezTo>
                <a:cubicBezTo>
                  <a:pt x="1" y="553"/>
                  <a:pt x="458" y="691"/>
                  <a:pt x="458" y="691"/>
                </a:cubicBezTo>
                <a:cubicBezTo>
                  <a:pt x="503" y="341"/>
                  <a:pt x="503" y="341"/>
                  <a:pt x="503" y="341"/>
                </a:cubicBezTo>
                <a:cubicBezTo>
                  <a:pt x="560" y="691"/>
                  <a:pt x="560" y="691"/>
                  <a:pt x="560" y="691"/>
                </a:cubicBezTo>
                <a:cubicBezTo>
                  <a:pt x="739" y="691"/>
                  <a:pt x="739" y="691"/>
                  <a:pt x="739" y="691"/>
                </a:cubicBezTo>
                <a:cubicBezTo>
                  <a:pt x="922" y="348"/>
                  <a:pt x="922" y="348"/>
                  <a:pt x="922" y="348"/>
                </a:cubicBezTo>
                <a:cubicBezTo>
                  <a:pt x="855" y="688"/>
                  <a:pt x="855" y="688"/>
                  <a:pt x="855" y="688"/>
                </a:cubicBezTo>
                <a:cubicBezTo>
                  <a:pt x="1017" y="661"/>
                  <a:pt x="1017" y="661"/>
                  <a:pt x="1017" y="661"/>
                </a:cubicBezTo>
                <a:cubicBezTo>
                  <a:pt x="1091" y="290"/>
                  <a:pt x="1091" y="290"/>
                  <a:pt x="1091" y="290"/>
                </a:cubicBezTo>
                <a:cubicBezTo>
                  <a:pt x="1172" y="739"/>
                  <a:pt x="1172" y="739"/>
                  <a:pt x="1172" y="739"/>
                </a:cubicBezTo>
                <a:cubicBezTo>
                  <a:pt x="1344" y="735"/>
                  <a:pt x="1344" y="735"/>
                  <a:pt x="1344" y="735"/>
                </a:cubicBezTo>
                <a:cubicBezTo>
                  <a:pt x="1580" y="313"/>
                  <a:pt x="1580" y="313"/>
                  <a:pt x="1580" y="313"/>
                </a:cubicBezTo>
                <a:cubicBezTo>
                  <a:pt x="1580" y="313"/>
                  <a:pt x="1862" y="475"/>
                  <a:pt x="1756" y="606"/>
                </a:cubicBezTo>
                <a:cubicBezTo>
                  <a:pt x="1573" y="833"/>
                  <a:pt x="993" y="759"/>
                  <a:pt x="993" y="759"/>
                </a:cubicBezTo>
                <a:cubicBezTo>
                  <a:pt x="1017" y="681"/>
                  <a:pt x="1017" y="681"/>
                  <a:pt x="1017" y="681"/>
                </a:cubicBezTo>
                <a:cubicBezTo>
                  <a:pt x="760" y="729"/>
                  <a:pt x="760" y="729"/>
                  <a:pt x="760" y="729"/>
                </a:cubicBezTo>
                <a:cubicBezTo>
                  <a:pt x="968" y="902"/>
                  <a:pt x="968" y="902"/>
                  <a:pt x="968" y="902"/>
                </a:cubicBezTo>
                <a:cubicBezTo>
                  <a:pt x="982" y="824"/>
                  <a:pt x="982" y="824"/>
                  <a:pt x="982" y="824"/>
                </a:cubicBezTo>
                <a:cubicBezTo>
                  <a:pt x="982" y="824"/>
                  <a:pt x="1907" y="936"/>
                  <a:pt x="1946" y="599"/>
                </a:cubicBezTo>
                <a:cubicBezTo>
                  <a:pt x="1946" y="599"/>
                  <a:pt x="1946" y="599"/>
                  <a:pt x="1946" y="599"/>
                </a:cubicBezTo>
                <a:cubicBezTo>
                  <a:pt x="1946" y="561"/>
                  <a:pt x="1946" y="561"/>
                  <a:pt x="1946" y="561"/>
                </a:cubicBezTo>
                <a:cubicBezTo>
                  <a:pt x="1926" y="375"/>
                  <a:pt x="1608" y="232"/>
                  <a:pt x="1608" y="232"/>
                </a:cubicBezTo>
                <a:cubicBezTo>
                  <a:pt x="1461" y="235"/>
                  <a:pt x="1461" y="235"/>
                  <a:pt x="1461" y="235"/>
                </a:cubicBezTo>
                <a:cubicBezTo>
                  <a:pt x="1288" y="538"/>
                  <a:pt x="1288" y="538"/>
                  <a:pt x="1288" y="538"/>
                </a:cubicBezTo>
                <a:cubicBezTo>
                  <a:pt x="1211" y="167"/>
                  <a:pt x="1211" y="167"/>
                  <a:pt x="1211" y="167"/>
                </a:cubicBezTo>
                <a:cubicBezTo>
                  <a:pt x="883" y="164"/>
                  <a:pt x="883" y="164"/>
                  <a:pt x="883" y="164"/>
                </a:cubicBezTo>
                <a:cubicBezTo>
                  <a:pt x="672" y="521"/>
                  <a:pt x="672" y="521"/>
                  <a:pt x="672" y="521"/>
                </a:cubicBezTo>
                <a:cubicBezTo>
                  <a:pt x="595" y="160"/>
                  <a:pt x="595" y="160"/>
                  <a:pt x="595" y="160"/>
                </a:cubicBezTo>
                <a:cubicBezTo>
                  <a:pt x="398" y="164"/>
                  <a:pt x="398" y="164"/>
                  <a:pt x="398" y="164"/>
                </a:cubicBezTo>
                <a:cubicBezTo>
                  <a:pt x="352" y="480"/>
                  <a:pt x="352" y="480"/>
                  <a:pt x="352" y="480"/>
                </a:cubicBezTo>
                <a:cubicBezTo>
                  <a:pt x="352" y="480"/>
                  <a:pt x="197" y="386"/>
                  <a:pt x="207" y="270"/>
                </a:cubicBezTo>
                <a:cubicBezTo>
                  <a:pt x="221" y="113"/>
                  <a:pt x="581" y="64"/>
                  <a:pt x="760" y="72"/>
                </a:cubicBezTo>
                <a:cubicBezTo>
                  <a:pt x="993" y="82"/>
                  <a:pt x="1084" y="96"/>
                  <a:pt x="1281" y="150"/>
                </a:cubicBezTo>
                <a:cubicBezTo>
                  <a:pt x="1291" y="153"/>
                  <a:pt x="1239" y="215"/>
                  <a:pt x="1239" y="215"/>
                </a:cubicBezTo>
                <a:cubicBezTo>
                  <a:pt x="1517" y="215"/>
                  <a:pt x="1517" y="215"/>
                  <a:pt x="1517" y="215"/>
                </a:cubicBezTo>
                <a:cubicBezTo>
                  <a:pt x="1337" y="11"/>
                  <a:pt x="1337" y="11"/>
                  <a:pt x="1337" y="11"/>
                </a:cubicBezTo>
                <a:cubicBezTo>
                  <a:pt x="1313" y="89"/>
                  <a:pt x="1313" y="89"/>
                  <a:pt x="1313" y="89"/>
                </a:cubicBezTo>
                <a:cubicBezTo>
                  <a:pt x="1313" y="89"/>
                  <a:pt x="1052" y="1"/>
                  <a:pt x="722" y="0"/>
                </a:cubicBezTo>
                <a:lnTo>
                  <a:pt x="71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7" r:id="rId3"/>
    <p:sldLayoutId id="2147483717" r:id="rId4"/>
    <p:sldLayoutId id="2147483724" r:id="rId5"/>
    <p:sldLayoutId id="2147483706" r:id="rId6"/>
    <p:sldLayoutId id="2147483725" r:id="rId7"/>
    <p:sldLayoutId id="2147483683" r:id="rId8"/>
    <p:sldLayoutId id="2147483709" r:id="rId9"/>
    <p:sldLayoutId id="2147483688" r:id="rId10"/>
    <p:sldLayoutId id="2147483720" r:id="rId11"/>
    <p:sldLayoutId id="2147483721" r:id="rId12"/>
    <p:sldLayoutId id="2147483693" r:id="rId13"/>
    <p:sldLayoutId id="2147483710" r:id="rId14"/>
    <p:sldLayoutId id="2147483718" r:id="rId15"/>
    <p:sldLayoutId id="2147483711" r:id="rId16"/>
    <p:sldLayoutId id="2147483714" r:id="rId17"/>
    <p:sldLayoutId id="2147483712" r:id="rId18"/>
    <p:sldLayoutId id="2147483715" r:id="rId19"/>
    <p:sldLayoutId id="2147483713" r:id="rId20"/>
    <p:sldLayoutId id="2147483716" r:id="rId21"/>
    <p:sldLayoutId id="2147483719" r:id="rId22"/>
    <p:sldLayoutId id="2147483708" r:id="rId23"/>
    <p:sldLayoutId id="2147483694" r:id="rId24"/>
    <p:sldLayoutId id="2147483695" r:id="rId25"/>
    <p:sldLayoutId id="2147483722" r:id="rId26"/>
    <p:sldLayoutId id="2147483723" r:id="rId27"/>
  </p:sldLayoutIdLst>
  <p:hf hdr="0" dt="0"/>
  <p:txStyles>
    <p:titleStyle>
      <a:lvl1pPr algn="l" defTabSz="609555" rtl="0" eaLnBrk="1" fontAlgn="base" hangingPunct="1">
        <a:spcBef>
          <a:spcPct val="0"/>
        </a:spcBef>
        <a:spcAft>
          <a:spcPct val="0"/>
        </a:spcAft>
        <a:defRPr kumimoji="1" sz="2400" b="0" i="0" kern="1200" spc="200" baseline="0">
          <a:solidFill>
            <a:srgbClr val="404040"/>
          </a:solidFill>
          <a:latin typeface="HGPGothicE" charset="-128"/>
          <a:ea typeface="HGPGothicE" charset="-128"/>
          <a:cs typeface="HGPGothicE" charset="-128"/>
        </a:defRPr>
      </a:lvl1pPr>
      <a:lvl2pPr algn="l" defTabSz="609555" rtl="0" eaLnBrk="1" fontAlgn="base" hangingPunct="1">
        <a:spcBef>
          <a:spcPct val="0"/>
        </a:spcBef>
        <a:spcAft>
          <a:spcPct val="0"/>
        </a:spcAft>
        <a:defRPr kumimoji="1" sz="2667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2pPr>
      <a:lvl3pPr algn="l" defTabSz="609555" rtl="0" eaLnBrk="1" fontAlgn="base" hangingPunct="1">
        <a:spcBef>
          <a:spcPct val="0"/>
        </a:spcBef>
        <a:spcAft>
          <a:spcPct val="0"/>
        </a:spcAft>
        <a:defRPr kumimoji="1" sz="2667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3pPr>
      <a:lvl4pPr algn="l" defTabSz="609555" rtl="0" eaLnBrk="1" fontAlgn="base" hangingPunct="1">
        <a:spcBef>
          <a:spcPct val="0"/>
        </a:spcBef>
        <a:spcAft>
          <a:spcPct val="0"/>
        </a:spcAft>
        <a:defRPr kumimoji="1" sz="2667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4pPr>
      <a:lvl5pPr algn="l" defTabSz="609555" rtl="0" eaLnBrk="1" fontAlgn="base" hangingPunct="1">
        <a:spcBef>
          <a:spcPct val="0"/>
        </a:spcBef>
        <a:spcAft>
          <a:spcPct val="0"/>
        </a:spcAft>
        <a:defRPr kumimoji="1" sz="2667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5pPr>
      <a:lvl6pPr marL="609555" algn="l" defTabSz="609555" rtl="0" eaLnBrk="1" fontAlgn="base" hangingPunct="1">
        <a:spcBef>
          <a:spcPct val="0"/>
        </a:spcBef>
        <a:spcAft>
          <a:spcPct val="0"/>
        </a:spcAft>
        <a:defRPr kumimoji="1" sz="2667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6pPr>
      <a:lvl7pPr marL="1219110" algn="l" defTabSz="609555" rtl="0" eaLnBrk="1" fontAlgn="base" hangingPunct="1">
        <a:spcBef>
          <a:spcPct val="0"/>
        </a:spcBef>
        <a:spcAft>
          <a:spcPct val="0"/>
        </a:spcAft>
        <a:defRPr kumimoji="1" sz="2667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7pPr>
      <a:lvl8pPr marL="1828664" algn="l" defTabSz="609555" rtl="0" eaLnBrk="1" fontAlgn="base" hangingPunct="1">
        <a:spcBef>
          <a:spcPct val="0"/>
        </a:spcBef>
        <a:spcAft>
          <a:spcPct val="0"/>
        </a:spcAft>
        <a:defRPr kumimoji="1" sz="2667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8pPr>
      <a:lvl9pPr marL="2438218" algn="l" defTabSz="609555" rtl="0" eaLnBrk="1" fontAlgn="base" hangingPunct="1">
        <a:spcBef>
          <a:spcPct val="0"/>
        </a:spcBef>
        <a:spcAft>
          <a:spcPct val="0"/>
        </a:spcAft>
        <a:defRPr kumimoji="1" sz="2667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9pPr>
    </p:titleStyle>
    <p:bodyStyle>
      <a:lvl1pPr marL="226468" indent="-226468" algn="l" defTabSz="60955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10099" indent="-300543" algn="l" defTabSz="60955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667" kern="1200">
          <a:solidFill>
            <a:schemeClr val="tx1"/>
          </a:solidFill>
          <a:latin typeface="Arial"/>
          <a:ea typeface="+mn-ea"/>
          <a:cs typeface="Arial"/>
        </a:defRPr>
      </a:lvl2pPr>
      <a:lvl3pPr marL="1454042" indent="-234933" algn="l" defTabSz="60955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2667" kern="1200">
          <a:solidFill>
            <a:schemeClr val="tx1"/>
          </a:solidFill>
          <a:latin typeface="Arial"/>
          <a:ea typeface="+mn-ea"/>
          <a:cs typeface="Arial"/>
        </a:defRPr>
      </a:lvl3pPr>
      <a:lvl4pPr marL="2059363" indent="-230701" algn="l" defTabSz="60955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667" kern="1200">
          <a:solidFill>
            <a:schemeClr val="tx1"/>
          </a:solidFill>
          <a:latin typeface="Arial"/>
          <a:ea typeface="+mn-ea"/>
          <a:cs typeface="Arial"/>
        </a:defRPr>
      </a:lvl4pPr>
      <a:lvl5pPr marL="2666800" indent="-228584" algn="l" defTabSz="60955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667" kern="1200">
          <a:solidFill>
            <a:schemeClr val="tx1"/>
          </a:solidFill>
          <a:latin typeface="Arial"/>
          <a:ea typeface="+mn-ea"/>
          <a:cs typeface="Arial"/>
        </a:defRPr>
      </a:lvl5pPr>
      <a:lvl6pPr marL="3352548" indent="-304776" algn="l" defTabSz="609555" rtl="0" eaLnBrk="1" latinLnBrk="0" hangingPunct="1">
        <a:spcBef>
          <a:spcPct val="20000"/>
        </a:spcBef>
        <a:buFont typeface="Arial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609555" rtl="0" eaLnBrk="1" latinLnBrk="0" hangingPunct="1">
        <a:spcBef>
          <a:spcPct val="20000"/>
        </a:spcBef>
        <a:buFont typeface="Arial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609555" rtl="0" eaLnBrk="1" latinLnBrk="0" hangingPunct="1">
        <a:spcBef>
          <a:spcPct val="20000"/>
        </a:spcBef>
        <a:buFont typeface="Arial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609555" rtl="0" eaLnBrk="1" latinLnBrk="0" hangingPunct="1">
        <a:spcBef>
          <a:spcPct val="20000"/>
        </a:spcBef>
        <a:buFont typeface="Arial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5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3.xml"/><Relationship Id="rId1" Type="http://schemas.openxmlformats.org/officeDocument/2006/relationships/video" Target="https://www.youtube.com/embed/qSXpJ4g2jJs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christiana.williams@mvtransit.com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B0CAE5-0736-466D-8360-29039D8BD444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MV Transportation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28A23-1C79-445E-B41B-00F4BFF58E94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92302809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nline Media 9" title="MV Transportation: We Provide Freedom">
            <a:hlinkClick r:id="" action="ppaction://media"/>
            <a:extLst>
              <a:ext uri="{FF2B5EF4-FFF2-40B4-BE49-F238E27FC236}">
                <a16:creationId xmlns:a16="http://schemas.microsoft.com/office/drawing/2014/main" id="{58CAE2BD-F222-4E5A-BC6D-71BE819B1C0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90600" y="762000"/>
            <a:ext cx="10024533" cy="5638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55DC6C63-968B-49ED-AFAD-A2703272E522}"/>
              </a:ext>
            </a:extLst>
          </p:cNvPr>
          <p:cNvSpPr txBox="1">
            <a:spLocks/>
          </p:cNvSpPr>
          <p:nvPr/>
        </p:nvSpPr>
        <p:spPr>
          <a:xfrm>
            <a:off x="187428" y="1"/>
            <a:ext cx="12004572" cy="761999"/>
          </a:xfrm>
          <a:prstGeom prst="rect">
            <a:avLst/>
          </a:prstGeom>
        </p:spPr>
        <p:txBody>
          <a:bodyPr anchor="ctr"/>
          <a:lstStyle>
            <a:lvl1pPr algn="l" defTabSz="609555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0" i="0" kern="1200" spc="200" baseline="0">
                <a:solidFill>
                  <a:srgbClr val="404040"/>
                </a:solidFill>
                <a:latin typeface="HGPGothicE" charset="-128"/>
                <a:ea typeface="HGPGothicE" charset="-128"/>
                <a:cs typeface="HGPGothicE" charset="-128"/>
              </a:defRPr>
            </a:lvl1pPr>
            <a:lvl2pPr algn="l" defTabSz="609555" rtl="0" eaLnBrk="1" fontAlgn="base" hangingPunct="1">
              <a:spcBef>
                <a:spcPct val="0"/>
              </a:spcBef>
              <a:spcAft>
                <a:spcPct val="0"/>
              </a:spcAft>
              <a:defRPr kumimoji="1" sz="2667">
                <a:solidFill>
                  <a:schemeClr val="tx1"/>
                </a:solidFill>
                <a:latin typeface="Arial" pitchFamily="34" charset="0"/>
                <a:ea typeface="HGP創英角ｺﾞｼｯｸUB"/>
                <a:cs typeface="Arial" pitchFamily="34" charset="0"/>
              </a:defRPr>
            </a:lvl2pPr>
            <a:lvl3pPr algn="l" defTabSz="609555" rtl="0" eaLnBrk="1" fontAlgn="base" hangingPunct="1">
              <a:spcBef>
                <a:spcPct val="0"/>
              </a:spcBef>
              <a:spcAft>
                <a:spcPct val="0"/>
              </a:spcAft>
              <a:defRPr kumimoji="1" sz="2667">
                <a:solidFill>
                  <a:schemeClr val="tx1"/>
                </a:solidFill>
                <a:latin typeface="Arial" pitchFamily="34" charset="0"/>
                <a:ea typeface="HGP創英角ｺﾞｼｯｸUB"/>
                <a:cs typeface="Arial" pitchFamily="34" charset="0"/>
              </a:defRPr>
            </a:lvl3pPr>
            <a:lvl4pPr algn="l" defTabSz="609555" rtl="0" eaLnBrk="1" fontAlgn="base" hangingPunct="1">
              <a:spcBef>
                <a:spcPct val="0"/>
              </a:spcBef>
              <a:spcAft>
                <a:spcPct val="0"/>
              </a:spcAft>
              <a:defRPr kumimoji="1" sz="2667">
                <a:solidFill>
                  <a:schemeClr val="tx1"/>
                </a:solidFill>
                <a:latin typeface="Arial" pitchFamily="34" charset="0"/>
                <a:ea typeface="HGP創英角ｺﾞｼｯｸUB"/>
                <a:cs typeface="Arial" pitchFamily="34" charset="0"/>
              </a:defRPr>
            </a:lvl4pPr>
            <a:lvl5pPr algn="l" defTabSz="609555" rtl="0" eaLnBrk="1" fontAlgn="base" hangingPunct="1">
              <a:spcBef>
                <a:spcPct val="0"/>
              </a:spcBef>
              <a:spcAft>
                <a:spcPct val="0"/>
              </a:spcAft>
              <a:defRPr kumimoji="1" sz="2667">
                <a:solidFill>
                  <a:schemeClr val="tx1"/>
                </a:solidFill>
                <a:latin typeface="Arial" pitchFamily="34" charset="0"/>
                <a:ea typeface="HGP創英角ｺﾞｼｯｸUB"/>
                <a:cs typeface="Arial" pitchFamily="34" charset="0"/>
              </a:defRPr>
            </a:lvl5pPr>
            <a:lvl6pPr marL="609555" algn="l" defTabSz="609555" rtl="0" eaLnBrk="1" fontAlgn="base" hangingPunct="1">
              <a:spcBef>
                <a:spcPct val="0"/>
              </a:spcBef>
              <a:spcAft>
                <a:spcPct val="0"/>
              </a:spcAft>
              <a:defRPr kumimoji="1" sz="2667">
                <a:solidFill>
                  <a:schemeClr val="tx1"/>
                </a:solidFill>
                <a:latin typeface="Arial" pitchFamily="34" charset="0"/>
                <a:ea typeface="HGP創英角ｺﾞｼｯｸUB"/>
                <a:cs typeface="Arial" pitchFamily="34" charset="0"/>
              </a:defRPr>
            </a:lvl6pPr>
            <a:lvl7pPr marL="1219110" algn="l" defTabSz="609555" rtl="0" eaLnBrk="1" fontAlgn="base" hangingPunct="1">
              <a:spcBef>
                <a:spcPct val="0"/>
              </a:spcBef>
              <a:spcAft>
                <a:spcPct val="0"/>
              </a:spcAft>
              <a:defRPr kumimoji="1" sz="2667">
                <a:solidFill>
                  <a:schemeClr val="tx1"/>
                </a:solidFill>
                <a:latin typeface="Arial" pitchFamily="34" charset="0"/>
                <a:ea typeface="HGP創英角ｺﾞｼｯｸUB"/>
                <a:cs typeface="Arial" pitchFamily="34" charset="0"/>
              </a:defRPr>
            </a:lvl7pPr>
            <a:lvl8pPr marL="1828664" algn="l" defTabSz="609555" rtl="0" eaLnBrk="1" fontAlgn="base" hangingPunct="1">
              <a:spcBef>
                <a:spcPct val="0"/>
              </a:spcBef>
              <a:spcAft>
                <a:spcPct val="0"/>
              </a:spcAft>
              <a:defRPr kumimoji="1" sz="2667">
                <a:solidFill>
                  <a:schemeClr val="tx1"/>
                </a:solidFill>
                <a:latin typeface="Arial" pitchFamily="34" charset="0"/>
                <a:ea typeface="HGP創英角ｺﾞｼｯｸUB"/>
                <a:cs typeface="Arial" pitchFamily="34" charset="0"/>
              </a:defRPr>
            </a:lvl8pPr>
            <a:lvl9pPr marL="2438218" algn="l" defTabSz="609555" rtl="0" eaLnBrk="1" fontAlgn="base" hangingPunct="1">
              <a:spcBef>
                <a:spcPct val="0"/>
              </a:spcBef>
              <a:spcAft>
                <a:spcPct val="0"/>
              </a:spcAft>
              <a:defRPr kumimoji="1" sz="2667">
                <a:solidFill>
                  <a:schemeClr val="tx1"/>
                </a:solidFill>
                <a:latin typeface="Arial" pitchFamily="34" charset="0"/>
                <a:ea typeface="HGP創英角ｺﾞｼｯｸUB"/>
                <a:cs typeface="Arial" pitchFamily="34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MV Transportation: We Provide Freedom (Video)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283120-1595-453F-84D5-0FE795730BD9}"/>
              </a:ext>
            </a:extLst>
          </p:cNvPr>
          <p:cNvSpPr txBox="1"/>
          <p:nvPr/>
        </p:nvSpPr>
        <p:spPr>
          <a:xfrm>
            <a:off x="8610600" y="6477000"/>
            <a:ext cx="23054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85000"/>
                  </a:schemeClr>
                </a:solidFill>
              </a:rPr>
              <a:t>Ref: https://youtu.be/qSXpJ4g2jJs</a:t>
            </a:r>
          </a:p>
        </p:txBody>
      </p:sp>
    </p:spTree>
    <p:extLst>
      <p:ext uri="{BB962C8B-B14F-4D97-AF65-F5344CB8AC3E}">
        <p14:creationId xmlns:p14="http://schemas.microsoft.com/office/powerpoint/2010/main" val="1613970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7428" y="1"/>
            <a:ext cx="12004572" cy="7619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MV’s Rich History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9BA8059-913E-44A9-8CF8-C68E3483C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0"/>
            <a:ext cx="8363053" cy="4938494"/>
          </a:xfrm>
        </p:spPr>
        <p:txBody>
          <a:bodyPr anchor="ctr"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en-US" sz="1800" dirty="0"/>
              <a:t>Founded in 1975 by </a:t>
            </a:r>
            <a:r>
              <a:rPr lang="en-US" sz="1800" b="1" dirty="0">
                <a:solidFill>
                  <a:schemeClr val="accent1"/>
                </a:solidFill>
              </a:rPr>
              <a:t>Alex and Feysan Lodde </a:t>
            </a:r>
            <a:r>
              <a:rPr lang="en-US" sz="1800" dirty="0"/>
              <a:t>in San Francisco.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en-US" sz="1800" dirty="0"/>
              <a:t>With just two vans, the Loddes served the elderly and people with disabilities who had limited transportation options during that time.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en-US" sz="1800" dirty="0"/>
              <a:t>In 1990, operating as MV Transportation, the company was well-prepared to respond to 1990 landmark Americans with Disabilities Act, mandating “paratransit” for passengers with disabilities.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en-US" sz="1800" dirty="0"/>
              <a:t>The company won its first government contract in 1984 and soon added fixed-route services, followed by shuttle and school in the early 2000s.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en-US" sz="1800" dirty="0"/>
              <a:t>Based in Dallas, Texas, MV now provides transportation services to over 200 transit agencies and corporations across the U.S. and Canada.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en-US" sz="1800" dirty="0"/>
              <a:t>With </a:t>
            </a:r>
            <a:r>
              <a:rPr lang="en-US" sz="1800" b="1" dirty="0">
                <a:solidFill>
                  <a:schemeClr val="accent1"/>
                </a:solidFill>
              </a:rPr>
              <a:t>20,000 team members</a:t>
            </a:r>
            <a:r>
              <a:rPr lang="en-US" sz="1800" b="1" dirty="0"/>
              <a:t>, </a:t>
            </a:r>
            <a:r>
              <a:rPr lang="en-US" sz="1800" b="1" dirty="0">
                <a:solidFill>
                  <a:schemeClr val="accent1"/>
                </a:solidFill>
              </a:rPr>
              <a:t>11,000 vehicles</a:t>
            </a:r>
            <a:r>
              <a:rPr lang="en-US" sz="1800" b="1" dirty="0"/>
              <a:t>, </a:t>
            </a:r>
            <a:r>
              <a:rPr lang="en-US" sz="1800" dirty="0"/>
              <a:t>and over </a:t>
            </a:r>
            <a:r>
              <a:rPr lang="en-US" sz="1800" b="1" dirty="0">
                <a:solidFill>
                  <a:schemeClr val="accent1"/>
                </a:solidFill>
              </a:rPr>
              <a:t>$1B in revenues</a:t>
            </a:r>
            <a:r>
              <a:rPr lang="en-US" sz="1800" dirty="0"/>
              <a:t>, MV is the largest privately-owned transportation contract service company in North America serving over </a:t>
            </a:r>
            <a:r>
              <a:rPr lang="en-US" sz="1800" b="1" dirty="0">
                <a:solidFill>
                  <a:schemeClr val="accent1"/>
                </a:solidFill>
              </a:rPr>
              <a:t>110 million passengers </a:t>
            </a:r>
            <a:r>
              <a:rPr lang="en-US" sz="1800" dirty="0"/>
              <a:t>annually.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en-US" sz="1800" dirty="0"/>
              <a:t>The Loddes still own MV today.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B0FFB-8F36-4B3F-B51C-C4042AD9069E}"/>
              </a:ext>
            </a:extLst>
          </p:cNvPr>
          <p:cNvGrpSpPr/>
          <p:nvPr/>
        </p:nvGrpSpPr>
        <p:grpSpPr>
          <a:xfrm>
            <a:off x="8954515" y="700320"/>
            <a:ext cx="2967551" cy="5304974"/>
            <a:chOff x="8490062" y="1066800"/>
            <a:chExt cx="2967551" cy="5304974"/>
          </a:xfrm>
        </p:grpSpPr>
        <p:pic>
          <p:nvPicPr>
            <p:cNvPr id="14" name="Picture 13" descr="S:\Photos\Employee Photos\Older Employee Photos\Lodde, Feysan1975_sepia.jpg">
              <a:extLst>
                <a:ext uri="{FF2B5EF4-FFF2-40B4-BE49-F238E27FC236}">
                  <a16:creationId xmlns:a16="http://schemas.microsoft.com/office/drawing/2014/main" id="{B64410B7-0BCF-47A0-B4FC-EFEE831B9A21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490063" y="3033487"/>
              <a:ext cx="2950824" cy="17526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210ABF3-6812-4C84-B549-3949EE60B07A}"/>
                </a:ext>
              </a:extLst>
            </p:cNvPr>
            <p:cNvGrpSpPr/>
            <p:nvPr/>
          </p:nvGrpSpPr>
          <p:grpSpPr>
            <a:xfrm>
              <a:off x="8490062" y="1066800"/>
              <a:ext cx="2950824" cy="1905000"/>
              <a:chOff x="8490062" y="1066800"/>
              <a:chExt cx="2950824" cy="1905000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B1640DC-05F4-47D6-A1F4-0F5E20DC5C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90062" y="1066800"/>
                <a:ext cx="1428750" cy="1905000"/>
              </a:xfrm>
              <a:prstGeom prst="rect">
                <a:avLst/>
              </a:prstGeom>
              <a:effectLst/>
            </p:spPr>
          </p:pic>
          <p:pic>
            <p:nvPicPr>
              <p:cNvPr id="18" name="Picture 2" descr="Feysan Lodde">
                <a:extLst>
                  <a:ext uri="{FF2B5EF4-FFF2-40B4-BE49-F238E27FC236}">
                    <a16:creationId xmlns:a16="http://schemas.microsoft.com/office/drawing/2014/main" id="{2CAFCFB8-3A34-47DF-9AB9-0868BBC289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12136" y="1066800"/>
                <a:ext cx="1428750" cy="1905000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A6FF1E7-009C-41A4-A633-8B338F6C75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90062" y="4847773"/>
              <a:ext cx="2967551" cy="1524001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404311119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234A3-94A8-48AF-BBC2-D4822A1C5904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en-US" dirty="0"/>
              <a:t>Transit Instruction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F93261-1E90-4174-A4A1-A661DA1C4845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Community Outreach Coordinator Christiana Williams</a:t>
            </a:r>
          </a:p>
        </p:txBody>
      </p:sp>
    </p:spTree>
    <p:extLst>
      <p:ext uri="{BB962C8B-B14F-4D97-AF65-F5344CB8AC3E}">
        <p14:creationId xmlns:p14="http://schemas.microsoft.com/office/powerpoint/2010/main" val="743930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63654-5B26-492A-98BE-1F6F1EA30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066800"/>
            <a:ext cx="5257959" cy="510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</a:pPr>
            <a:r>
              <a:rPr lang="en-US"/>
              <a:t>Travel Instruction (TI) began in 1973 in New York as a program to aid students transitioning to secondary education from living with their parents. The program incentivized helping these students find employment, and transportation to said employment.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</a:pPr>
            <a:r>
              <a:rPr lang="en-US"/>
              <a:t> Travel Instruction began in King County in 1993 with Cares of Washington; they passed the contract over to </a:t>
            </a:r>
            <a:r>
              <a:rPr lang="en-US" err="1"/>
              <a:t>LaidLaw</a:t>
            </a:r>
            <a:r>
              <a:rPr lang="en-US"/>
              <a:t>, who passed it over to First Transit, and now this program is currently being supported by MV Transportation.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17952E-D0B5-41D7-95A1-C3F076E258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62" r="18224"/>
          <a:stretch/>
        </p:blipFill>
        <p:spPr>
          <a:xfrm>
            <a:off x="6858000" y="1066800"/>
            <a:ext cx="12268200" cy="5105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14ABDC-0E6D-4A12-9718-EB4612582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28" y="1"/>
            <a:ext cx="12004572" cy="761999"/>
          </a:xfrm>
        </p:spPr>
        <p:txBody>
          <a:bodyPr anchor="ctr">
            <a:normAutofit/>
          </a:bodyPr>
          <a:lstStyle/>
          <a:p>
            <a:r>
              <a:rPr lang="en-US" dirty="0"/>
              <a:t>MV Transit Instruction History</a:t>
            </a:r>
          </a:p>
        </p:txBody>
      </p:sp>
    </p:spTree>
    <p:extLst>
      <p:ext uri="{BB962C8B-B14F-4D97-AF65-F5344CB8AC3E}">
        <p14:creationId xmlns:p14="http://schemas.microsoft.com/office/powerpoint/2010/main" val="304889016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63654-5B26-492A-98BE-1F6F1EA30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939448"/>
            <a:ext cx="4648200" cy="523275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</a:pPr>
            <a:r>
              <a:rPr lang="en-US" sz="1800" dirty="0"/>
              <a:t>Available to community members 65 and older or people with a disability 14 years of age or older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</a:pPr>
            <a:r>
              <a:rPr lang="en-US" sz="1800" dirty="0"/>
              <a:t>Individual or group training is available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</a:pPr>
            <a:r>
              <a:rPr lang="en-US" sz="1800" dirty="0"/>
              <a:t>Provides freedom of movement and helps graduate people to become self sufficient and ride public transportation on their own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</a:pPr>
            <a:r>
              <a:rPr lang="en-US" sz="1800" dirty="0"/>
              <a:t>Includes Ramp Training and Systems Training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</a:pPr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14ABDC-0E6D-4A12-9718-EB4612582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28" y="1"/>
            <a:ext cx="12004572" cy="761999"/>
          </a:xfrm>
        </p:spPr>
        <p:txBody>
          <a:bodyPr/>
          <a:lstStyle/>
          <a:p>
            <a:r>
              <a:rPr lang="en-US" dirty="0"/>
              <a:t>MV Transit Instruction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17952E-D0B5-41D7-95A1-C3F076E258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30" r="5430"/>
          <a:stretch/>
        </p:blipFill>
        <p:spPr>
          <a:xfrm>
            <a:off x="5192378" y="913872"/>
            <a:ext cx="6692551" cy="5232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804242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63654-5B26-492A-98BE-1F6F1EA30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066800"/>
            <a:ext cx="5257959" cy="5105400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•Our goal is to provide our clients with the assistance and training needed to continue growing their world, not limiting it.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•We want to help our clients use public transportation so they can continue accessing the things that are important to them. From doctors' appointments to church to recreational or leisure activities.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•We take pride in going at each client's pace to ensure they will feel confident and safe before navigating public transportation on their own.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17952E-D0B5-41D7-95A1-C3F076E258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608" b="9608"/>
          <a:stretch/>
        </p:blipFill>
        <p:spPr>
          <a:xfrm>
            <a:off x="6321427" y="1066800"/>
            <a:ext cx="5257959" cy="5105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14ABDC-0E6D-4A12-9718-EB4612582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28" y="1"/>
            <a:ext cx="12004572" cy="761999"/>
          </a:xfrm>
        </p:spPr>
        <p:txBody>
          <a:bodyPr anchor="ctr">
            <a:normAutofit/>
          </a:bodyPr>
          <a:lstStyle/>
          <a:p>
            <a:r>
              <a:rPr lang="en-US" dirty="0"/>
              <a:t>MV Transit Instruction: Points of Instruction</a:t>
            </a:r>
          </a:p>
        </p:txBody>
      </p:sp>
    </p:spTree>
    <p:extLst>
      <p:ext uri="{BB962C8B-B14F-4D97-AF65-F5344CB8AC3E}">
        <p14:creationId xmlns:p14="http://schemas.microsoft.com/office/powerpoint/2010/main" val="96831890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5303A-BD02-4256-A050-8E996F3D8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373" y="2628900"/>
            <a:ext cx="5334000" cy="1600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/>
              </a:rPr>
              <a:t>Transit Instruction Outreach Coordinator</a:t>
            </a:r>
            <a:br>
              <a:rPr lang="en-US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/>
              </a:rPr>
            </a:br>
            <a:r>
              <a:rPr lang="en-US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/>
              </a:rPr>
              <a:t>Christiana Williams</a:t>
            </a:r>
            <a:br>
              <a:rPr lang="en-US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/>
              </a:rPr>
            </a:br>
            <a:br>
              <a:rPr lang="en-US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/>
              </a:rPr>
            </a:b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Mobile: (253) 266-4130</a:t>
            </a:r>
            <a:br>
              <a:rPr 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/>
              </a:rPr>
            </a:br>
            <a:r>
              <a:rPr 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christiana.williams@mvtransit.com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Arial"/>
            </a:endParaRPr>
          </a:p>
        </p:txBody>
      </p:sp>
      <p:pic>
        <p:nvPicPr>
          <p:cNvPr id="4" name="Picture 3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2FDA28AF-E040-49B0-809E-46B24405C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033" y="4495800"/>
            <a:ext cx="3524680" cy="20342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4CE834-EAF3-469F-BC74-76105A4D1B9A}"/>
              </a:ext>
            </a:extLst>
          </p:cNvPr>
          <p:cNvSpPr/>
          <p:nvPr/>
        </p:nvSpPr>
        <p:spPr>
          <a:xfrm>
            <a:off x="304800" y="228600"/>
            <a:ext cx="4172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pc="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 &amp; Answers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03255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MV Transportation Template">
  <a:themeElements>
    <a:clrScheme name="MVT">
      <a:dk1>
        <a:srgbClr val="404040"/>
      </a:dk1>
      <a:lt1>
        <a:srgbClr val="FFFFFF"/>
      </a:lt1>
      <a:dk2>
        <a:srgbClr val="02293F"/>
      </a:dk2>
      <a:lt2>
        <a:srgbClr val="D8D8D8"/>
      </a:lt2>
      <a:accent1>
        <a:srgbClr val="049BAA"/>
      </a:accent1>
      <a:accent2>
        <a:srgbClr val="035989"/>
      </a:accent2>
      <a:accent3>
        <a:srgbClr val="FFCA44"/>
      </a:accent3>
      <a:accent4>
        <a:srgbClr val="6A041D"/>
      </a:accent4>
      <a:accent5>
        <a:srgbClr val="62873D"/>
      </a:accent5>
      <a:accent6>
        <a:srgbClr val="D0CCD0"/>
      </a:accent6>
      <a:hlink>
        <a:srgbClr val="035989"/>
      </a:hlink>
      <a:folHlink>
        <a:srgbClr val="6A041D"/>
      </a:folHlink>
    </a:clrScheme>
    <a:fontScheme name="Custom 1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8F93566-1586-49CC-9D3D-ECCDD4A9DF53}" vid="{8DBD4F8D-4604-41AD-A1E3-B2D13EEBFA0F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D65086C94F5E468CB706308B0E12B7" ma:contentTypeVersion="11" ma:contentTypeDescription="Create a new document." ma:contentTypeScope="" ma:versionID="61c5a5d9938b306fd71e3c86a672a3f9">
  <xsd:schema xmlns:xsd="http://www.w3.org/2001/XMLSchema" xmlns:xs="http://www.w3.org/2001/XMLSchema" xmlns:p="http://schemas.microsoft.com/office/2006/metadata/properties" xmlns:ns3="2f50d602-eba2-4d5b-9d23-525ba87aa018" xmlns:ns4="303ea016-eb6c-4208-86c8-0075c4284cd9" targetNamespace="http://schemas.microsoft.com/office/2006/metadata/properties" ma:root="true" ma:fieldsID="7b9d64b2e1313f32898cfa7254618ba1" ns3:_="" ns4:_="">
    <xsd:import namespace="2f50d602-eba2-4d5b-9d23-525ba87aa018"/>
    <xsd:import namespace="303ea016-eb6c-4208-86c8-0075c4284cd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50d602-eba2-4d5b-9d23-525ba87aa0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ea016-eb6c-4208-86c8-0075c4284cd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B01851-6849-430C-AB18-421ED6D1E4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B9C0C6-EE68-4029-AB3E-2BBF00B61C5F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303ea016-eb6c-4208-86c8-0075c4284cd9"/>
    <ds:schemaRef ds:uri="http://schemas.microsoft.com/office/2006/documentManagement/types"/>
    <ds:schemaRef ds:uri="2f50d602-eba2-4d5b-9d23-525ba87aa01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7DD780F-66DF-4BB3-8C98-75CCC20EBD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50d602-eba2-4d5b-9d23-525ba87aa018"/>
    <ds:schemaRef ds:uri="303ea016-eb6c-4208-86c8-0075c4284c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MV Transportation Presentation Template</Template>
  <TotalTime>298</TotalTime>
  <Words>452</Words>
  <Application>Microsoft Office PowerPoint</Application>
  <PresentationFormat>Widescreen</PresentationFormat>
  <Paragraphs>31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HGPGothicE</vt:lpstr>
      <vt:lpstr>MS PGothic</vt:lpstr>
      <vt:lpstr>Yu Gothic</vt:lpstr>
      <vt:lpstr>Arial</vt:lpstr>
      <vt:lpstr>Calibri</vt:lpstr>
      <vt:lpstr>Tahoma</vt:lpstr>
      <vt:lpstr>MV Transportation Template</vt:lpstr>
      <vt:lpstr>PowerPoint Presentation</vt:lpstr>
      <vt:lpstr>PowerPoint Presentation</vt:lpstr>
      <vt:lpstr>MV’s Rich History</vt:lpstr>
      <vt:lpstr>PowerPoint Presentation</vt:lpstr>
      <vt:lpstr>MV Transit Instruction History</vt:lpstr>
      <vt:lpstr>MV Transit Instruction</vt:lpstr>
      <vt:lpstr>MV Transit Instruction: Points of Instruction</vt:lpstr>
      <vt:lpstr>Transit Instruction Outreach Coordinator Christiana Williams  Mobile: (253) 266-4130 christiana.williams@mvtransit.com</vt:lpstr>
    </vt:vector>
  </TitlesOfParts>
  <Company>MV Transportation,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Womack</dc:creator>
  <cp:lastModifiedBy>Christiana Williams</cp:lastModifiedBy>
  <cp:revision>24</cp:revision>
  <cp:lastPrinted>2016-10-07T04:27:25Z</cp:lastPrinted>
  <dcterms:created xsi:type="dcterms:W3CDTF">2018-04-06T19:58:25Z</dcterms:created>
  <dcterms:modified xsi:type="dcterms:W3CDTF">2023-08-09T17:23:16Z</dcterms:modified>
  <cp:version>2018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0x0101003BD65086C94F5E468CB706308B0E12B7</vt:lpwstr>
  </property>
  <property fmtid="{D5CDD505-2E9C-101B-9397-08002B2CF9AE}" pid="3" name="MediaServiceImageTags">
    <vt:lpwstr/>
  </property>
</Properties>
</file>