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8"/>
  </p:notesMasterIdLst>
  <p:sldIdLst>
    <p:sldId id="256" r:id="rId2"/>
    <p:sldId id="291" r:id="rId3"/>
    <p:sldId id="296" r:id="rId4"/>
    <p:sldId id="295" r:id="rId5"/>
    <p:sldId id="257" r:id="rId6"/>
    <p:sldId id="294"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688">
          <p15:clr>
            <a:srgbClr val="A4A3A4"/>
          </p15:clr>
        </p15:guide>
        <p15:guide id="2" pos="28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y Haruo" initials="EH" lastIdx="1" clrIdx="0">
    <p:extLst>
      <p:ext uri="{19B8F6BF-5375-455C-9EA6-DF929625EA0E}">
        <p15:presenceInfo xmlns:p15="http://schemas.microsoft.com/office/powerpoint/2012/main" userId="S-1-5-21-2606304010-2783722289-1612617326-113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4660"/>
  </p:normalViewPr>
  <p:slideViewPr>
    <p:cSldViewPr snapToGrid="0">
      <p:cViewPr varScale="1">
        <p:scale>
          <a:sx n="85" d="100"/>
          <a:sy n="85" d="100"/>
        </p:scale>
        <p:origin x="1824" y="96"/>
      </p:cViewPr>
      <p:guideLst>
        <p:guide orient="horz" pos="3688"/>
        <p:guide pos="286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creen">
  <p:cSld name="opening screen">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1482025" y="2528726"/>
            <a:ext cx="5715000" cy="15525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56"/>
        <p:cNvGrpSpPr/>
        <p:nvPr/>
      </p:nvGrpSpPr>
      <p:grpSpPr>
        <a:xfrm>
          <a:off x="0" y="0"/>
          <a:ext cx="0" cy="0"/>
          <a:chOff x="0" y="0"/>
          <a:chExt cx="0" cy="0"/>
        </a:xfrm>
      </p:grpSpPr>
      <p:sp>
        <p:nvSpPr>
          <p:cNvPr id="57" name="Google Shape;57;p16"/>
          <p:cNvSpPr/>
          <p:nvPr/>
        </p:nvSpPr>
        <p:spPr>
          <a:xfrm>
            <a:off x="667611" y="620633"/>
            <a:ext cx="7751627" cy="5243591"/>
          </a:xfrm>
          <a:prstGeom prst="rect">
            <a:avLst/>
          </a:prstGeom>
          <a:solidFill>
            <a:srgbClr val="0F7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8"/>
        <p:cNvGrpSpPr/>
        <p:nvPr/>
      </p:nvGrpSpPr>
      <p:grpSpPr>
        <a:xfrm>
          <a:off x="0" y="0"/>
          <a:ext cx="0" cy="0"/>
          <a:chOff x="0" y="0"/>
          <a:chExt cx="0" cy="0"/>
        </a:xfrm>
      </p:grpSpPr>
      <p:sp>
        <p:nvSpPr>
          <p:cNvPr id="59" name="Google Shape;59;p17"/>
          <p:cNvSpPr txBox="1">
            <a:spLocks noGrp="1"/>
          </p:cNvSpPr>
          <p:nvPr>
            <p:ph type="body" idx="1"/>
          </p:nvPr>
        </p:nvSpPr>
        <p:spPr>
          <a:xfrm>
            <a:off x="697048" y="2224732"/>
            <a:ext cx="7732530" cy="3639493"/>
          </a:xfrm>
          <a:prstGeom prst="rect">
            <a:avLst/>
          </a:prstGeom>
          <a:noFill/>
          <a:ln>
            <a:noFill/>
          </a:ln>
        </p:spPr>
        <p:txBody>
          <a:bodyPr spcFirstLastPara="1" wrap="square" lIns="91425" tIns="45700" rIns="91425" bIns="45700" anchor="t" anchorCtr="0">
            <a:noAutofit/>
          </a:bodyPr>
          <a:lstStyle>
            <a:lvl1pPr marL="457200" lvl="0" indent="-350520" algn="l">
              <a:lnSpc>
                <a:spcPct val="100000"/>
              </a:lnSpc>
              <a:spcBef>
                <a:spcPts val="640"/>
              </a:spcBef>
              <a:spcAft>
                <a:spcPts val="0"/>
              </a:spcAft>
              <a:buClr>
                <a:srgbClr val="595959"/>
              </a:buClr>
              <a:buSzPts val="1920"/>
              <a:buChar char="•"/>
              <a:defRPr>
                <a:solidFill>
                  <a:srgbClr val="595959"/>
                </a:solidFill>
              </a:defRPr>
            </a:lvl1pPr>
            <a:lvl2pPr marL="914400" lvl="1" indent="-350519" algn="l">
              <a:spcBef>
                <a:spcPts val="480"/>
              </a:spcBef>
              <a:spcAft>
                <a:spcPts val="0"/>
              </a:spcAft>
              <a:buClr>
                <a:srgbClr val="595959"/>
              </a:buClr>
              <a:buSzPts val="1920"/>
              <a:buChar char="–"/>
              <a:defRPr>
                <a:solidFill>
                  <a:srgbClr val="595959"/>
                </a:solidFill>
              </a:defRPr>
            </a:lvl2pPr>
            <a:lvl3pPr marL="1371600" lvl="2" indent="-381000" algn="l">
              <a:spcBef>
                <a:spcPts val="480"/>
              </a:spcBef>
              <a:spcAft>
                <a:spcPts val="0"/>
              </a:spcAft>
              <a:buClr>
                <a:srgbClr val="595959"/>
              </a:buClr>
              <a:buSzPts val="2400"/>
              <a:buChar char="•"/>
              <a:defRPr>
                <a:solidFill>
                  <a:srgbClr val="595959"/>
                </a:solidFill>
              </a:defRPr>
            </a:lvl3pPr>
            <a:lvl4pPr marL="1828800" lvl="3" indent="-355600" algn="l">
              <a:spcBef>
                <a:spcPts val="400"/>
              </a:spcBef>
              <a:spcAft>
                <a:spcPts val="0"/>
              </a:spcAft>
              <a:buClr>
                <a:srgbClr val="595959"/>
              </a:buClr>
              <a:buSzPts val="2000"/>
              <a:buChar char="–"/>
              <a:defRPr>
                <a:solidFill>
                  <a:srgbClr val="595959"/>
                </a:solidFill>
              </a:defRPr>
            </a:lvl4pPr>
            <a:lvl5pPr marL="2286000" lvl="4" indent="-355600" algn="l">
              <a:spcBef>
                <a:spcPts val="400"/>
              </a:spcBef>
              <a:spcAft>
                <a:spcPts val="0"/>
              </a:spcAft>
              <a:buClr>
                <a:srgbClr val="595959"/>
              </a:buClr>
              <a:buSzPts val="2000"/>
              <a:buChar char="»"/>
              <a:defRPr>
                <a:solidFill>
                  <a:srgbClr val="59595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17"/>
          <p:cNvSpPr txBox="1">
            <a:spLocks noGrp="1"/>
          </p:cNvSpPr>
          <p:nvPr>
            <p:ph type="title"/>
          </p:nvPr>
        </p:nvSpPr>
        <p:spPr>
          <a:xfrm>
            <a:off x="697050" y="743333"/>
            <a:ext cx="7732528" cy="134772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4400"/>
              <a:buFont typeface="Calibri"/>
              <a:buNone/>
              <a:defRPr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paragraph with picture">
  <p:cSld name="1_paragraph with picture">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706597" y="620633"/>
            <a:ext cx="4287333" cy="524359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F7DC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5270500" y="620632"/>
            <a:ext cx="3178175" cy="52435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595959"/>
              </a:buClr>
              <a:buSzPts val="1920"/>
              <a:buFont typeface="Arial"/>
              <a:buChar char="•"/>
              <a:defRPr sz="3200" b="0" i="0" u="none" strike="noStrike" cap="none">
                <a:solidFill>
                  <a:srgbClr val="595959"/>
                </a:solidFill>
                <a:latin typeface="Calibri"/>
                <a:ea typeface="Calibri"/>
                <a:cs typeface="Calibri"/>
                <a:sym typeface="Calibri"/>
              </a:defRPr>
            </a:lvl1pPr>
            <a:lvl2pPr marR="0" lvl="1" algn="l" rtl="0">
              <a:spcBef>
                <a:spcPts val="480"/>
              </a:spcBef>
              <a:spcAft>
                <a:spcPts val="0"/>
              </a:spcAft>
              <a:buClr>
                <a:srgbClr val="595959"/>
              </a:buClr>
              <a:buSzPts val="1920"/>
              <a:buFont typeface="Arial"/>
              <a:buChar char="–"/>
              <a:defRPr sz="2400" b="0" i="0" u="none" strike="noStrike" cap="none">
                <a:solidFill>
                  <a:srgbClr val="595959"/>
                </a:solidFill>
                <a:latin typeface="Calibri"/>
                <a:ea typeface="Calibri"/>
                <a:cs typeface="Calibri"/>
                <a:sym typeface="Calibri"/>
              </a:defRPr>
            </a:lvl2pPr>
            <a:lvl3pPr marR="0" lvl="2"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R="0" lvl="3"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R="0" lvl="4"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697049" y="743333"/>
            <a:ext cx="4545145" cy="134772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4400"/>
              <a:buFont typeface="Calibri"/>
              <a:buNone/>
              <a:defRPr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9"/>
          <p:cNvSpPr txBox="1">
            <a:spLocks noGrp="1"/>
          </p:cNvSpPr>
          <p:nvPr>
            <p:ph type="body" idx="1"/>
          </p:nvPr>
        </p:nvSpPr>
        <p:spPr>
          <a:xfrm>
            <a:off x="697048" y="2262925"/>
            <a:ext cx="4545146" cy="3580578"/>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560"/>
              </a:spcBef>
              <a:spcAft>
                <a:spcPts val="0"/>
              </a:spcAft>
              <a:buClr>
                <a:srgbClr val="595959"/>
              </a:buClr>
              <a:buSzPts val="1680"/>
              <a:buChar char="•"/>
              <a:defRPr sz="2800"/>
            </a:lvl1pPr>
            <a:lvl2pPr marL="914400" lvl="1" indent="-350519" algn="l">
              <a:spcBef>
                <a:spcPts val="480"/>
              </a:spcBef>
              <a:spcAft>
                <a:spcPts val="0"/>
              </a:spcAft>
              <a:buClr>
                <a:srgbClr val="595959"/>
              </a:buClr>
              <a:buSzPts val="1920"/>
              <a:buChar char="–"/>
              <a:defRPr sz="2400"/>
            </a:lvl2pPr>
            <a:lvl3pPr marL="1371600" lvl="2" indent="-355600" algn="l">
              <a:spcBef>
                <a:spcPts val="400"/>
              </a:spcBef>
              <a:spcAft>
                <a:spcPts val="0"/>
              </a:spcAft>
              <a:buClr>
                <a:srgbClr val="595959"/>
              </a:buClr>
              <a:buSzPts val="2000"/>
              <a:buChar char="•"/>
              <a:defRPr sz="2000"/>
            </a:lvl3pPr>
            <a:lvl4pPr marL="1828800" lvl="3" indent="-342900" algn="l">
              <a:spcBef>
                <a:spcPts val="360"/>
              </a:spcBef>
              <a:spcAft>
                <a:spcPts val="0"/>
              </a:spcAft>
              <a:buClr>
                <a:srgbClr val="595959"/>
              </a:buClr>
              <a:buSzPts val="1800"/>
              <a:buChar char="–"/>
              <a:defRPr sz="1800"/>
            </a:lvl4pPr>
            <a:lvl5pPr marL="2286000" lvl="4" indent="-342900" algn="l">
              <a:spcBef>
                <a:spcPts val="360"/>
              </a:spcBef>
              <a:spcAft>
                <a:spcPts val="0"/>
              </a:spcAft>
              <a:buClr>
                <a:srgbClr val="595959"/>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7" name="Google Shape;67;p19"/>
          <p:cNvSpPr>
            <a:spLocks noGrp="1"/>
          </p:cNvSpPr>
          <p:nvPr>
            <p:ph type="pic" idx="2"/>
          </p:nvPr>
        </p:nvSpPr>
        <p:spPr>
          <a:xfrm>
            <a:off x="5368132" y="743334"/>
            <a:ext cx="3101497" cy="24839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595959"/>
              </a:buClr>
              <a:buSzPts val="1920"/>
              <a:buFont typeface="Arial"/>
              <a:buChar char="•"/>
              <a:defRPr sz="3200" b="0" i="0" u="none" strike="noStrike" cap="none">
                <a:solidFill>
                  <a:srgbClr val="595959"/>
                </a:solidFill>
                <a:latin typeface="Calibri"/>
                <a:ea typeface="Calibri"/>
                <a:cs typeface="Calibri"/>
                <a:sym typeface="Calibri"/>
              </a:defRPr>
            </a:lvl1pPr>
            <a:lvl2pPr marR="0" lvl="1" algn="l" rtl="0">
              <a:spcBef>
                <a:spcPts val="480"/>
              </a:spcBef>
              <a:spcAft>
                <a:spcPts val="0"/>
              </a:spcAft>
              <a:buClr>
                <a:srgbClr val="595959"/>
              </a:buClr>
              <a:buSzPts val="1920"/>
              <a:buFont typeface="Arial"/>
              <a:buChar char="–"/>
              <a:defRPr sz="2400" b="0" i="0" u="none" strike="noStrike" cap="none">
                <a:solidFill>
                  <a:srgbClr val="595959"/>
                </a:solidFill>
                <a:latin typeface="Calibri"/>
                <a:ea typeface="Calibri"/>
                <a:cs typeface="Calibri"/>
                <a:sym typeface="Calibri"/>
              </a:defRPr>
            </a:lvl2pPr>
            <a:lvl3pPr marR="0" lvl="2"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R="0" lvl="3"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R="0" lvl="4"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19"/>
          <p:cNvSpPr>
            <a:spLocks noGrp="1"/>
          </p:cNvSpPr>
          <p:nvPr>
            <p:ph type="pic" idx="3"/>
          </p:nvPr>
        </p:nvSpPr>
        <p:spPr>
          <a:xfrm>
            <a:off x="5368131" y="3360738"/>
            <a:ext cx="3101497" cy="2482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595959"/>
              </a:buClr>
              <a:buSzPts val="1920"/>
              <a:buFont typeface="Arial"/>
              <a:buChar char="•"/>
              <a:defRPr sz="3200" b="0" i="0" u="none" strike="noStrike" cap="none">
                <a:solidFill>
                  <a:srgbClr val="595959"/>
                </a:solidFill>
                <a:latin typeface="Calibri"/>
                <a:ea typeface="Calibri"/>
                <a:cs typeface="Calibri"/>
                <a:sym typeface="Calibri"/>
              </a:defRPr>
            </a:lvl1pPr>
            <a:lvl2pPr marR="0" lvl="1" algn="l" rtl="0">
              <a:spcBef>
                <a:spcPts val="480"/>
              </a:spcBef>
              <a:spcAft>
                <a:spcPts val="0"/>
              </a:spcAft>
              <a:buClr>
                <a:srgbClr val="595959"/>
              </a:buClr>
              <a:buSzPts val="1920"/>
              <a:buFont typeface="Arial"/>
              <a:buChar char="–"/>
              <a:defRPr sz="2400" b="0" i="0" u="none" strike="noStrike" cap="none">
                <a:solidFill>
                  <a:srgbClr val="595959"/>
                </a:solidFill>
                <a:latin typeface="Calibri"/>
                <a:ea typeface="Calibri"/>
                <a:cs typeface="Calibri"/>
                <a:sym typeface="Calibri"/>
              </a:defRPr>
            </a:lvl2pPr>
            <a:lvl3pPr marR="0" lvl="2"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R="0" lvl="3"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R="0" lvl="4"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white">
  <p:cSld name="1_Section Header-white">
    <p:spTree>
      <p:nvGrpSpPr>
        <p:cNvPr id="1" name="Shape 69"/>
        <p:cNvGrpSpPr/>
        <p:nvPr/>
      </p:nvGrpSpPr>
      <p:grpSpPr>
        <a:xfrm>
          <a:off x="0" y="0"/>
          <a:ext cx="0" cy="0"/>
          <a:chOff x="0" y="0"/>
          <a:chExt cx="0" cy="0"/>
        </a:xfrm>
      </p:grpSpPr>
      <p:sp>
        <p:nvSpPr>
          <p:cNvPr id="70" name="Google Shape;70;p20"/>
          <p:cNvSpPr txBox="1">
            <a:spLocks noGrp="1"/>
          </p:cNvSpPr>
          <p:nvPr>
            <p:ph type="title"/>
          </p:nvPr>
        </p:nvSpPr>
        <p:spPr>
          <a:xfrm>
            <a:off x="722313" y="1623196"/>
            <a:ext cx="7772400" cy="41457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F7DC0"/>
              </a:buClr>
              <a:buSzPts val="6500"/>
              <a:buFont typeface="Calibri"/>
              <a:buNone/>
              <a:defRPr sz="65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ction header with image">
  <p:cSld name="1_section header with image">
    <p:spTree>
      <p:nvGrpSpPr>
        <p:cNvPr id="1" name="Shape 71"/>
        <p:cNvGrpSpPr/>
        <p:nvPr/>
      </p:nvGrpSpPr>
      <p:grpSpPr>
        <a:xfrm>
          <a:off x="0" y="0"/>
          <a:ext cx="0" cy="0"/>
          <a:chOff x="0" y="0"/>
          <a:chExt cx="0" cy="0"/>
        </a:xfrm>
      </p:grpSpPr>
      <p:sp>
        <p:nvSpPr>
          <p:cNvPr id="72" name="Google Shape;72;p21"/>
          <p:cNvSpPr txBox="1">
            <a:spLocks noGrp="1"/>
          </p:cNvSpPr>
          <p:nvPr>
            <p:ph type="title"/>
          </p:nvPr>
        </p:nvSpPr>
        <p:spPr>
          <a:xfrm>
            <a:off x="722313" y="687470"/>
            <a:ext cx="7726362" cy="125081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F7DC0"/>
              </a:buClr>
              <a:buSzPts val="4700"/>
              <a:buFont typeface="Calibri"/>
              <a:buNone/>
              <a:defRPr sz="4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1"/>
          <p:cNvSpPr>
            <a:spLocks noGrp="1"/>
          </p:cNvSpPr>
          <p:nvPr>
            <p:ph type="pic" idx="2"/>
          </p:nvPr>
        </p:nvSpPr>
        <p:spPr>
          <a:xfrm>
            <a:off x="697048" y="2282022"/>
            <a:ext cx="7751627" cy="357267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595959"/>
              </a:buClr>
              <a:buSzPts val="1920"/>
              <a:buFont typeface="Arial"/>
              <a:buChar char="•"/>
              <a:defRPr sz="3200" b="0" i="0" u="none" strike="noStrike" cap="none">
                <a:solidFill>
                  <a:srgbClr val="595959"/>
                </a:solidFill>
                <a:latin typeface="Calibri"/>
                <a:ea typeface="Calibri"/>
                <a:cs typeface="Calibri"/>
                <a:sym typeface="Calibri"/>
              </a:defRPr>
            </a:lvl1pPr>
            <a:lvl2pPr marR="0" lvl="1" algn="l" rtl="0">
              <a:spcBef>
                <a:spcPts val="480"/>
              </a:spcBef>
              <a:spcAft>
                <a:spcPts val="0"/>
              </a:spcAft>
              <a:buClr>
                <a:srgbClr val="595959"/>
              </a:buClr>
              <a:buSzPts val="1920"/>
              <a:buFont typeface="Arial"/>
              <a:buChar char="–"/>
              <a:defRPr sz="2400" b="0" i="0" u="none" strike="noStrike" cap="none">
                <a:solidFill>
                  <a:srgbClr val="595959"/>
                </a:solidFill>
                <a:latin typeface="Calibri"/>
                <a:ea typeface="Calibri"/>
                <a:cs typeface="Calibri"/>
                <a:sym typeface="Calibri"/>
              </a:defRPr>
            </a:lvl2pPr>
            <a:lvl3pPr marR="0" lvl="2"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R="0" lvl="3"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R="0" lvl="4"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p:nvPr/>
        </p:nvSpPr>
        <p:spPr>
          <a:xfrm>
            <a:off x="685800" y="639731"/>
            <a:ext cx="7762875" cy="441127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Calibri"/>
              <a:ea typeface="Calibri"/>
              <a:cs typeface="Calibri"/>
              <a:sym typeface="Calibri"/>
            </a:endParaRPr>
          </a:p>
        </p:txBody>
      </p:sp>
      <p:sp>
        <p:nvSpPr>
          <p:cNvPr id="17" name="Google Shape;17;p3"/>
          <p:cNvSpPr txBox="1">
            <a:spLocks noGrp="1"/>
          </p:cNvSpPr>
          <p:nvPr>
            <p:ph type="ctrTitle"/>
          </p:nvPr>
        </p:nvSpPr>
        <p:spPr>
          <a:xfrm>
            <a:off x="983508" y="1059851"/>
            <a:ext cx="6789071" cy="26946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subTitle" idx="1"/>
          </p:nvPr>
        </p:nvSpPr>
        <p:spPr>
          <a:xfrm>
            <a:off x="983508" y="3955052"/>
            <a:ext cx="6789071" cy="874244"/>
          </a:xfrm>
          <a:prstGeom prst="rect">
            <a:avLst/>
          </a:prstGeom>
          <a:noFill/>
          <a:ln>
            <a:noFill/>
          </a:ln>
        </p:spPr>
        <p:txBody>
          <a:bodyPr spcFirstLastPara="1" wrap="square" lIns="91425" tIns="45700" rIns="91425" bIns="45700" anchor="t" anchorCtr="0">
            <a:noAutofit/>
          </a:bodyPr>
          <a:lstStyle>
            <a:lvl1pPr lvl="0" algn="l">
              <a:lnSpc>
                <a:spcPct val="100000"/>
              </a:lnSpc>
              <a:spcBef>
                <a:spcPts val="440"/>
              </a:spcBef>
              <a:spcAft>
                <a:spcPts val="0"/>
              </a:spcAft>
              <a:buClr>
                <a:srgbClr val="FFFFFF"/>
              </a:buClr>
              <a:buSzPts val="1320"/>
              <a:buNone/>
              <a:defRPr sz="2200">
                <a:solidFill>
                  <a:srgbClr val="FFFFFF"/>
                </a:solidFill>
              </a:defRPr>
            </a:lvl1pPr>
            <a:lvl2pPr lvl="1" algn="ctr">
              <a:spcBef>
                <a:spcPts val="480"/>
              </a:spcBef>
              <a:spcAft>
                <a:spcPts val="0"/>
              </a:spcAft>
              <a:buClr>
                <a:srgbClr val="888888"/>
              </a:buClr>
              <a:buSzPts val="192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19" name="Google Shape;19;p3"/>
          <p:cNvPicPr preferRelativeResize="0"/>
          <p:nvPr/>
        </p:nvPicPr>
        <p:blipFill rotWithShape="1">
          <a:blip r:embed="rId2">
            <a:alphaModFix/>
          </a:blip>
          <a:srcRect/>
          <a:stretch/>
        </p:blipFill>
        <p:spPr>
          <a:xfrm>
            <a:off x="771041" y="5228489"/>
            <a:ext cx="2919059" cy="79301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white">
  <p:cSld name="Section Header-white">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22313" y="1623196"/>
            <a:ext cx="7772400" cy="41457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F7DC0"/>
              </a:buClr>
              <a:buSzPts val="6500"/>
              <a:buFont typeface="Calibri"/>
              <a:buNone/>
              <a:defRPr sz="65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0"/>
        <p:cNvGrpSpPr/>
        <p:nvPr/>
      </p:nvGrpSpPr>
      <p:grpSpPr>
        <a:xfrm>
          <a:off x="0" y="0"/>
          <a:ext cx="0" cy="0"/>
          <a:chOff x="0" y="0"/>
          <a:chExt cx="0" cy="0"/>
        </a:xfrm>
      </p:grpSpPr>
      <p:sp>
        <p:nvSpPr>
          <p:cNvPr id="41" name="Google Shape;41;p10"/>
          <p:cNvSpPr/>
          <p:nvPr/>
        </p:nvSpPr>
        <p:spPr>
          <a:xfrm>
            <a:off x="667611" y="620633"/>
            <a:ext cx="7751627" cy="5243591"/>
          </a:xfrm>
          <a:prstGeom prst="rect">
            <a:avLst/>
          </a:prstGeom>
          <a:solidFill>
            <a:srgbClr val="0F7D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697049" y="743333"/>
            <a:ext cx="4545145" cy="134772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4400"/>
              <a:buFont typeface="Calibri"/>
              <a:buNone/>
              <a:defRPr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697048" y="2262925"/>
            <a:ext cx="4545146" cy="3580578"/>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560"/>
              </a:spcBef>
              <a:spcAft>
                <a:spcPts val="0"/>
              </a:spcAft>
              <a:buClr>
                <a:srgbClr val="595959"/>
              </a:buClr>
              <a:buSzPts val="1680"/>
              <a:buChar char="•"/>
              <a:defRPr sz="2800"/>
            </a:lvl1pPr>
            <a:lvl2pPr marL="914400" lvl="1" indent="-350519" algn="l">
              <a:spcBef>
                <a:spcPts val="480"/>
              </a:spcBef>
              <a:spcAft>
                <a:spcPts val="0"/>
              </a:spcAft>
              <a:buClr>
                <a:srgbClr val="595959"/>
              </a:buClr>
              <a:buSzPts val="1920"/>
              <a:buChar char="–"/>
              <a:defRPr sz="2400"/>
            </a:lvl2pPr>
            <a:lvl3pPr marL="1371600" lvl="2" indent="-355600" algn="l">
              <a:spcBef>
                <a:spcPts val="400"/>
              </a:spcBef>
              <a:spcAft>
                <a:spcPts val="0"/>
              </a:spcAft>
              <a:buClr>
                <a:srgbClr val="595959"/>
              </a:buClr>
              <a:buSzPts val="2000"/>
              <a:buChar char="•"/>
              <a:defRPr sz="2000"/>
            </a:lvl3pPr>
            <a:lvl4pPr marL="1828800" lvl="3" indent="-342900" algn="l">
              <a:spcBef>
                <a:spcPts val="360"/>
              </a:spcBef>
              <a:spcAft>
                <a:spcPts val="0"/>
              </a:spcAft>
              <a:buClr>
                <a:srgbClr val="595959"/>
              </a:buClr>
              <a:buSzPts val="1800"/>
              <a:buChar char="–"/>
              <a:defRPr sz="1800"/>
            </a:lvl4pPr>
            <a:lvl5pPr marL="2286000" lvl="4" indent="-342900" algn="l">
              <a:spcBef>
                <a:spcPts val="360"/>
              </a:spcBef>
              <a:spcAft>
                <a:spcPts val="0"/>
              </a:spcAft>
              <a:buClr>
                <a:srgbClr val="595959"/>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11"/>
          <p:cNvSpPr>
            <a:spLocks noGrp="1"/>
          </p:cNvSpPr>
          <p:nvPr>
            <p:ph type="pic" idx="2"/>
          </p:nvPr>
        </p:nvSpPr>
        <p:spPr>
          <a:xfrm>
            <a:off x="5368132" y="743334"/>
            <a:ext cx="3101497" cy="24839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595959"/>
              </a:buClr>
              <a:buSzPts val="1920"/>
              <a:buFont typeface="Arial"/>
              <a:buChar char="•"/>
              <a:defRPr sz="3200" b="0" i="0" u="none" strike="noStrike" cap="none">
                <a:solidFill>
                  <a:srgbClr val="595959"/>
                </a:solidFill>
                <a:latin typeface="Calibri"/>
                <a:ea typeface="Calibri"/>
                <a:cs typeface="Calibri"/>
                <a:sym typeface="Calibri"/>
              </a:defRPr>
            </a:lvl1pPr>
            <a:lvl2pPr marR="0" lvl="1" algn="l" rtl="0">
              <a:spcBef>
                <a:spcPts val="480"/>
              </a:spcBef>
              <a:spcAft>
                <a:spcPts val="0"/>
              </a:spcAft>
              <a:buClr>
                <a:srgbClr val="595959"/>
              </a:buClr>
              <a:buSzPts val="1920"/>
              <a:buFont typeface="Arial"/>
              <a:buChar char="–"/>
              <a:defRPr sz="2400" b="0" i="0" u="none" strike="noStrike" cap="none">
                <a:solidFill>
                  <a:srgbClr val="595959"/>
                </a:solidFill>
                <a:latin typeface="Calibri"/>
                <a:ea typeface="Calibri"/>
                <a:cs typeface="Calibri"/>
                <a:sym typeface="Calibri"/>
              </a:defRPr>
            </a:lvl2pPr>
            <a:lvl3pPr marR="0" lvl="2"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R="0" lvl="3"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R="0" lvl="4"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11"/>
          <p:cNvSpPr>
            <a:spLocks noGrp="1"/>
          </p:cNvSpPr>
          <p:nvPr>
            <p:ph type="pic" idx="3"/>
          </p:nvPr>
        </p:nvSpPr>
        <p:spPr>
          <a:xfrm>
            <a:off x="5368131" y="3360738"/>
            <a:ext cx="3101497" cy="2482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595959"/>
              </a:buClr>
              <a:buSzPts val="1920"/>
              <a:buFont typeface="Arial"/>
              <a:buChar char="•"/>
              <a:defRPr sz="3200" b="0" i="0" u="none" strike="noStrike" cap="none">
                <a:solidFill>
                  <a:srgbClr val="595959"/>
                </a:solidFill>
                <a:latin typeface="Calibri"/>
                <a:ea typeface="Calibri"/>
                <a:cs typeface="Calibri"/>
                <a:sym typeface="Calibri"/>
              </a:defRPr>
            </a:lvl1pPr>
            <a:lvl2pPr marR="0" lvl="1" algn="l" rtl="0">
              <a:spcBef>
                <a:spcPts val="480"/>
              </a:spcBef>
              <a:spcAft>
                <a:spcPts val="0"/>
              </a:spcAft>
              <a:buClr>
                <a:srgbClr val="595959"/>
              </a:buClr>
              <a:buSzPts val="1920"/>
              <a:buFont typeface="Arial"/>
              <a:buChar char="–"/>
              <a:defRPr sz="2400" b="0" i="0" u="none" strike="noStrike" cap="none">
                <a:solidFill>
                  <a:srgbClr val="595959"/>
                </a:solidFill>
                <a:latin typeface="Calibri"/>
                <a:ea typeface="Calibri"/>
                <a:cs typeface="Calibri"/>
                <a:sym typeface="Calibri"/>
              </a:defRPr>
            </a:lvl2pPr>
            <a:lvl3pPr marR="0" lvl="2"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R="0" lvl="3"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R="0" lvl="4"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697048" y="274637"/>
            <a:ext cx="7751627" cy="163500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F7DC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697048" y="274637"/>
            <a:ext cx="7751627" cy="163500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F7D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hart and description" type="objTx">
  <p:cSld name="OBJECT_WITH_CAPTION_TEXT">
    <p:spTree>
      <p:nvGrpSpPr>
        <p:cNvPr id="1" name="Shape 52"/>
        <p:cNvGrpSpPr/>
        <p:nvPr/>
      </p:nvGrpSpPr>
      <p:grpSpPr>
        <a:xfrm>
          <a:off x="0" y="0"/>
          <a:ext cx="0" cy="0"/>
          <a:chOff x="0" y="0"/>
          <a:chExt cx="0" cy="0"/>
        </a:xfrm>
      </p:grpSpPr>
      <p:sp>
        <p:nvSpPr>
          <p:cNvPr id="53" name="Google Shape;53;p15"/>
          <p:cNvSpPr txBox="1">
            <a:spLocks noGrp="1"/>
          </p:cNvSpPr>
          <p:nvPr>
            <p:ph type="title"/>
          </p:nvPr>
        </p:nvSpPr>
        <p:spPr>
          <a:xfrm>
            <a:off x="697048" y="1040753"/>
            <a:ext cx="2768465" cy="2071963"/>
          </a:xfrm>
          <a:prstGeom prst="rect">
            <a:avLst/>
          </a:prstGeom>
          <a:noFill/>
          <a:ln>
            <a:noFill/>
          </a:ln>
        </p:spPr>
        <p:txBody>
          <a:bodyPr spcFirstLastPara="1" wrap="square" lIns="91425" tIns="45700" rIns="91425" bIns="45700" anchor="b" anchorCtr="0">
            <a:noAutofit/>
          </a:bodyPr>
          <a:lstStyle>
            <a:lvl1pPr lvl="0" algn="l">
              <a:lnSpc>
                <a:spcPct val="106666"/>
              </a:lnSpc>
              <a:spcBef>
                <a:spcPts val="0"/>
              </a:spcBef>
              <a:spcAft>
                <a:spcPts val="0"/>
              </a:spcAft>
              <a:buClr>
                <a:srgbClr val="0F7DC0"/>
              </a:buClr>
              <a:buSzPts val="3000"/>
              <a:buFont typeface="Calibri"/>
              <a:buNone/>
              <a:defRPr sz="3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5"/>
          <p:cNvSpPr txBox="1">
            <a:spLocks noGrp="1"/>
          </p:cNvSpPr>
          <p:nvPr>
            <p:ph type="body" idx="1"/>
          </p:nvPr>
        </p:nvSpPr>
        <p:spPr>
          <a:xfrm>
            <a:off x="3575050" y="1040753"/>
            <a:ext cx="4873625" cy="4821846"/>
          </a:xfrm>
          <a:prstGeom prst="rect">
            <a:avLst/>
          </a:prstGeom>
          <a:noFill/>
          <a:ln>
            <a:noFill/>
          </a:ln>
        </p:spPr>
        <p:txBody>
          <a:bodyPr spcFirstLastPara="1" wrap="square" lIns="91425" tIns="45700" rIns="91425" bIns="45700" anchor="t" anchorCtr="0">
            <a:noAutofit/>
          </a:bodyPr>
          <a:lstStyle>
            <a:lvl1pPr marL="457200" lvl="0" indent="-350520" algn="l">
              <a:lnSpc>
                <a:spcPct val="100000"/>
              </a:lnSpc>
              <a:spcBef>
                <a:spcPts val="640"/>
              </a:spcBef>
              <a:spcAft>
                <a:spcPts val="0"/>
              </a:spcAft>
              <a:buClr>
                <a:srgbClr val="595959"/>
              </a:buClr>
              <a:buSzPts val="1920"/>
              <a:buChar char="•"/>
              <a:defRPr sz="3200"/>
            </a:lvl1pPr>
            <a:lvl2pPr marL="914400" lvl="1" indent="-370840" algn="l">
              <a:spcBef>
                <a:spcPts val="560"/>
              </a:spcBef>
              <a:spcAft>
                <a:spcPts val="0"/>
              </a:spcAft>
              <a:buClr>
                <a:srgbClr val="595959"/>
              </a:buClr>
              <a:buSzPts val="2240"/>
              <a:buChar char="–"/>
              <a:defRPr sz="2800"/>
            </a:lvl2pPr>
            <a:lvl3pPr marL="1371600" lvl="2" indent="-381000" algn="l">
              <a:spcBef>
                <a:spcPts val="480"/>
              </a:spcBef>
              <a:spcAft>
                <a:spcPts val="0"/>
              </a:spcAft>
              <a:buClr>
                <a:srgbClr val="595959"/>
              </a:buClr>
              <a:buSzPts val="2400"/>
              <a:buChar char="•"/>
              <a:defRPr sz="2400"/>
            </a:lvl3pPr>
            <a:lvl4pPr marL="1828800" lvl="3" indent="-355600" algn="l">
              <a:spcBef>
                <a:spcPts val="400"/>
              </a:spcBef>
              <a:spcAft>
                <a:spcPts val="0"/>
              </a:spcAft>
              <a:buClr>
                <a:srgbClr val="595959"/>
              </a:buClr>
              <a:buSzPts val="2000"/>
              <a:buChar char="–"/>
              <a:defRPr sz="2000"/>
            </a:lvl4pPr>
            <a:lvl5pPr marL="2286000" lvl="4" indent="-355600" algn="l">
              <a:spcBef>
                <a:spcPts val="400"/>
              </a:spcBef>
              <a:spcAft>
                <a:spcPts val="0"/>
              </a:spcAft>
              <a:buClr>
                <a:srgbClr val="595959"/>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5" name="Google Shape;55;p15"/>
          <p:cNvSpPr txBox="1">
            <a:spLocks noGrp="1"/>
          </p:cNvSpPr>
          <p:nvPr>
            <p:ph type="body" idx="2"/>
          </p:nvPr>
        </p:nvSpPr>
        <p:spPr>
          <a:xfrm>
            <a:off x="697048" y="3399162"/>
            <a:ext cx="2768465" cy="246343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rgbClr val="595959"/>
              </a:buClr>
              <a:buSzPts val="960"/>
              <a:buNone/>
              <a:defRPr sz="1600"/>
            </a:lvl1pPr>
            <a:lvl2pPr marL="914400" lvl="1" indent="-228600" algn="l">
              <a:spcBef>
                <a:spcPts val="240"/>
              </a:spcBef>
              <a:spcAft>
                <a:spcPts val="0"/>
              </a:spcAft>
              <a:buClr>
                <a:srgbClr val="595959"/>
              </a:buClr>
              <a:buSzPts val="960"/>
              <a:buNone/>
              <a:defRPr sz="1200"/>
            </a:lvl2pPr>
            <a:lvl3pPr marL="1371600" lvl="2" indent="-228600" algn="l">
              <a:spcBef>
                <a:spcPts val="200"/>
              </a:spcBef>
              <a:spcAft>
                <a:spcPts val="0"/>
              </a:spcAft>
              <a:buClr>
                <a:srgbClr val="595959"/>
              </a:buClr>
              <a:buSzPts val="1000"/>
              <a:buNone/>
              <a:defRPr sz="1000"/>
            </a:lvl3pPr>
            <a:lvl4pPr marL="1828800" lvl="3" indent="-228600" algn="l">
              <a:spcBef>
                <a:spcPts val="180"/>
              </a:spcBef>
              <a:spcAft>
                <a:spcPts val="0"/>
              </a:spcAft>
              <a:buClr>
                <a:srgbClr val="595959"/>
              </a:buClr>
              <a:buSzPts val="900"/>
              <a:buNone/>
              <a:defRPr sz="900"/>
            </a:lvl4pPr>
            <a:lvl5pPr marL="2286000" lvl="4" indent="-228600" algn="l">
              <a:spcBef>
                <a:spcPts val="180"/>
              </a:spcBef>
              <a:spcAft>
                <a:spcPts val="0"/>
              </a:spcAft>
              <a:buClr>
                <a:srgbClr val="595959"/>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HSD color band med.png"/>
          <p:cNvPicPr preferRelativeResize="0"/>
          <p:nvPr/>
        </p:nvPicPr>
        <p:blipFill rotWithShape="1">
          <a:blip r:embed="rId17">
            <a:alphaModFix/>
          </a:blip>
          <a:srcRect/>
          <a:stretch/>
        </p:blipFill>
        <p:spPr>
          <a:xfrm>
            <a:off x="687425" y="6087004"/>
            <a:ext cx="7751629" cy="258387"/>
          </a:xfrm>
          <a:prstGeom prst="rect">
            <a:avLst/>
          </a:prstGeom>
          <a:noFill/>
          <a:ln>
            <a:noFill/>
          </a:ln>
        </p:spPr>
      </p:pic>
      <p:sp>
        <p:nvSpPr>
          <p:cNvPr id="11" name="Google Shape;11;p1"/>
          <p:cNvSpPr txBox="1">
            <a:spLocks noGrp="1"/>
          </p:cNvSpPr>
          <p:nvPr>
            <p:ph type="title"/>
          </p:nvPr>
        </p:nvSpPr>
        <p:spPr>
          <a:xfrm>
            <a:off x="697048" y="274637"/>
            <a:ext cx="7751627" cy="163500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F7DC0"/>
              </a:buClr>
              <a:buSzPts val="4400"/>
              <a:buFont typeface="Calibri"/>
              <a:buNone/>
              <a:defRPr sz="4400" b="1" i="0" u="none" strike="noStrike" cap="none">
                <a:solidFill>
                  <a:srgbClr val="0F7DC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97048" y="2148347"/>
            <a:ext cx="7751627" cy="3714252"/>
          </a:xfrm>
          <a:prstGeom prst="rect">
            <a:avLst/>
          </a:prstGeom>
          <a:noFill/>
          <a:ln>
            <a:noFill/>
          </a:ln>
        </p:spPr>
        <p:txBody>
          <a:bodyPr spcFirstLastPara="1" wrap="square" lIns="91425" tIns="45700" rIns="91425" bIns="45700" anchor="t" anchorCtr="0">
            <a:noAutofit/>
          </a:bodyPr>
          <a:lstStyle>
            <a:lvl1pPr marL="457200" marR="0" lvl="0" indent="-350520" algn="l" rtl="0">
              <a:lnSpc>
                <a:spcPct val="100000"/>
              </a:lnSpc>
              <a:spcBef>
                <a:spcPts val="640"/>
              </a:spcBef>
              <a:spcAft>
                <a:spcPts val="0"/>
              </a:spcAft>
              <a:buClr>
                <a:srgbClr val="595959"/>
              </a:buClr>
              <a:buSzPts val="1920"/>
              <a:buFont typeface="Arial"/>
              <a:buChar char="•"/>
              <a:defRPr sz="3200" b="0" i="0" u="none" strike="noStrike" cap="none">
                <a:solidFill>
                  <a:srgbClr val="595959"/>
                </a:solidFill>
                <a:latin typeface="Calibri"/>
                <a:ea typeface="Calibri"/>
                <a:cs typeface="Calibri"/>
                <a:sym typeface="Calibri"/>
              </a:defRPr>
            </a:lvl1pPr>
            <a:lvl2pPr marL="914400" marR="0" lvl="1" indent="-350519" algn="l" rtl="0">
              <a:spcBef>
                <a:spcPts val="480"/>
              </a:spcBef>
              <a:spcAft>
                <a:spcPts val="0"/>
              </a:spcAft>
              <a:buClr>
                <a:srgbClr val="595959"/>
              </a:buClr>
              <a:buSzPts val="1920"/>
              <a:buFont typeface="Arial"/>
              <a:buChar char="–"/>
              <a:defRPr sz="2400" b="0" i="0" u="none" strike="noStrike" cap="none">
                <a:solidFill>
                  <a:srgbClr val="595959"/>
                </a:solidFill>
                <a:latin typeface="Calibri"/>
                <a:ea typeface="Calibri"/>
                <a:cs typeface="Calibri"/>
                <a:sym typeface="Calibri"/>
              </a:defRPr>
            </a:lvl2pPr>
            <a:lvl3pPr marL="1371600" marR="0" lvl="2" indent="-381000" algn="l" rtl="0">
              <a:spcBef>
                <a:spcPts val="48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508" y="1059851"/>
            <a:ext cx="6951124" cy="3659633"/>
          </a:xfrm>
        </p:spPr>
        <p:txBody>
          <a:bodyPr/>
          <a:lstStyle/>
          <a:p>
            <a:r>
              <a:rPr lang="en-US" sz="2800" b="0" dirty="0"/>
              <a:t>Community Living Connections is a network of providers , that  can connect individuals with the right kind of help, when and where you need it. Older adults, adults with disabilities, caregivers, family members and professionals can call us to get objective, confidential information about community resources and service options.</a:t>
            </a:r>
            <a:endParaRPr lang="en-US" sz="2800" dirty="0"/>
          </a:p>
        </p:txBody>
      </p:sp>
      <p:sp>
        <p:nvSpPr>
          <p:cNvPr id="4" name="TextBox 3"/>
          <p:cNvSpPr txBox="1"/>
          <p:nvPr/>
        </p:nvSpPr>
        <p:spPr>
          <a:xfrm>
            <a:off x="3716592" y="5338915"/>
            <a:ext cx="6056671" cy="400110"/>
          </a:xfrm>
          <a:prstGeom prst="rect">
            <a:avLst/>
          </a:prstGeom>
          <a:noFill/>
        </p:spPr>
        <p:txBody>
          <a:bodyPr wrap="square" rtlCol="0">
            <a:spAutoFit/>
          </a:bodyPr>
          <a:lstStyle/>
          <a:p>
            <a:r>
              <a:rPr lang="en-US" sz="2000" b="1" dirty="0">
                <a:solidFill>
                  <a:schemeClr val="bg2"/>
                </a:solidFill>
              </a:rPr>
              <a:t>https://</a:t>
            </a:r>
            <a:r>
              <a:rPr lang="en-US" sz="1800" b="1" dirty="0">
                <a:solidFill>
                  <a:schemeClr val="bg2"/>
                </a:solidFill>
              </a:rPr>
              <a:t>www.communitylivingconnections.org</a:t>
            </a:r>
            <a:r>
              <a:rPr lang="en-US" sz="2000" b="1" dirty="0">
                <a:solidFill>
                  <a:schemeClr val="bg2"/>
                </a:solidFill>
              </a:rPr>
              <a:t>/</a:t>
            </a:r>
          </a:p>
        </p:txBody>
      </p:sp>
    </p:spTree>
    <p:extLst>
      <p:ext uri="{BB962C8B-B14F-4D97-AF65-F5344CB8AC3E}">
        <p14:creationId xmlns:p14="http://schemas.microsoft.com/office/powerpoint/2010/main" val="2771028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2366" y="799579"/>
            <a:ext cx="3925455" cy="4079610"/>
          </a:xfrm>
          <a:prstGeom prst="rect">
            <a:avLst/>
          </a:prstGeom>
        </p:spPr>
      </p:pic>
    </p:spTree>
    <p:extLst>
      <p:ext uri="{BB962C8B-B14F-4D97-AF65-F5344CB8AC3E}">
        <p14:creationId xmlns:p14="http://schemas.microsoft.com/office/powerpoint/2010/main" val="118326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508" y="1059852"/>
            <a:ext cx="6789071" cy="424820"/>
          </a:xfrm>
        </p:spPr>
        <p:txBody>
          <a:bodyPr/>
          <a:lstStyle/>
          <a:p>
            <a:r>
              <a:rPr lang="en-US" dirty="0"/>
              <a:t>Zoom &amp; Meeting Tips </a:t>
            </a:r>
          </a:p>
        </p:txBody>
      </p:sp>
      <p:sp>
        <p:nvSpPr>
          <p:cNvPr id="3" name="Subtitle 2"/>
          <p:cNvSpPr>
            <a:spLocks noGrp="1"/>
          </p:cNvSpPr>
          <p:nvPr>
            <p:ph type="subTitle" idx="1"/>
          </p:nvPr>
        </p:nvSpPr>
        <p:spPr>
          <a:xfrm>
            <a:off x="983508" y="1356852"/>
            <a:ext cx="6789071" cy="3472444"/>
          </a:xfrm>
        </p:spPr>
        <p:txBody>
          <a:bodyPr/>
          <a:lstStyle/>
          <a:p>
            <a:pPr>
              <a:buFont typeface="Wingdings" panose="05000000000000000000" pitchFamily="2" charset="2"/>
              <a:buChar char="v"/>
            </a:pPr>
            <a:r>
              <a:rPr lang="en-US" dirty="0"/>
              <a:t>Video is not mandatory </a:t>
            </a:r>
          </a:p>
          <a:p>
            <a:pPr>
              <a:buFont typeface="Wingdings" panose="05000000000000000000" pitchFamily="2" charset="2"/>
              <a:buChar char="v"/>
            </a:pPr>
            <a:r>
              <a:rPr lang="en-US" dirty="0"/>
              <a:t>Mute if you are not speaking </a:t>
            </a:r>
          </a:p>
          <a:p>
            <a:pPr>
              <a:buFont typeface="Wingdings" panose="05000000000000000000" pitchFamily="2" charset="2"/>
              <a:buChar char="v"/>
            </a:pPr>
            <a:r>
              <a:rPr lang="en-US" dirty="0"/>
              <a:t>Questions through out the meeting can be put into the chat box</a:t>
            </a:r>
          </a:p>
          <a:p>
            <a:pPr>
              <a:buFont typeface="Wingdings" panose="05000000000000000000" pitchFamily="2" charset="2"/>
              <a:buChar char="v"/>
            </a:pPr>
            <a:r>
              <a:rPr lang="en-US" dirty="0"/>
              <a:t>When in breakout rooms, if your comfortable please have video on </a:t>
            </a:r>
          </a:p>
          <a:p>
            <a:pPr>
              <a:buFont typeface="Wingdings" panose="05000000000000000000" pitchFamily="2" charset="2"/>
              <a:buChar char="v"/>
            </a:pPr>
            <a:r>
              <a:rPr lang="en-US" dirty="0" err="1"/>
              <a:t>Powerpoint</a:t>
            </a:r>
            <a:r>
              <a:rPr lang="en-US" dirty="0"/>
              <a:t> slides will be sent after meeting on the CLC website  </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56315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5"/>
          <p:cNvSpPr txBox="1">
            <a:spLocks noGrp="1"/>
          </p:cNvSpPr>
          <p:nvPr>
            <p:ph type="ctrTitle"/>
          </p:nvPr>
        </p:nvSpPr>
        <p:spPr>
          <a:xfrm>
            <a:off x="826192" y="904567"/>
            <a:ext cx="6789071" cy="92423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3959"/>
              <a:buFont typeface="Calibri"/>
              <a:buNone/>
            </a:pPr>
            <a:r>
              <a:rPr lang="en-US" sz="3959"/>
              <a:t>Agenda </a:t>
            </a:r>
            <a:br>
              <a:rPr lang="en-US" sz="3959"/>
            </a:br>
            <a:endParaRPr sz="3959"/>
          </a:p>
        </p:txBody>
      </p:sp>
      <p:sp>
        <p:nvSpPr>
          <p:cNvPr id="158" name="Google Shape;158;p35"/>
          <p:cNvSpPr txBox="1">
            <a:spLocks noGrp="1"/>
          </p:cNvSpPr>
          <p:nvPr>
            <p:ph type="subTitle" idx="1"/>
          </p:nvPr>
        </p:nvSpPr>
        <p:spPr>
          <a:xfrm>
            <a:off x="658762" y="1199534"/>
            <a:ext cx="7954296" cy="4060724"/>
          </a:xfrm>
          <a:prstGeom prst="rect">
            <a:avLst/>
          </a:prstGeom>
          <a:noFill/>
          <a:ln>
            <a:noFill/>
          </a:ln>
        </p:spPr>
        <p:txBody>
          <a:bodyPr spcFirstLastPara="1" wrap="square" lIns="91425" tIns="45700" rIns="91425" bIns="45700" anchor="t" anchorCtr="0">
            <a:noAutofit/>
          </a:bodyPr>
          <a:lstStyle/>
          <a:p>
            <a:pPr marL="0" lvl="0" indent="0">
              <a:lnSpc>
                <a:spcPct val="90000"/>
              </a:lnSpc>
              <a:spcBef>
                <a:spcPts val="0"/>
              </a:spcBef>
              <a:buSzPts val="1221"/>
            </a:pPr>
            <a:r>
              <a:rPr lang="en-US" sz="1800" dirty="0"/>
              <a:t>10:00-10:10 AM: Introductions /CLC Overview    </a:t>
            </a:r>
          </a:p>
          <a:p>
            <a:pPr marL="0" lvl="0" indent="0">
              <a:lnSpc>
                <a:spcPct val="90000"/>
              </a:lnSpc>
              <a:spcBef>
                <a:spcPts val="0"/>
              </a:spcBef>
              <a:buSzPts val="1221"/>
            </a:pPr>
            <a:r>
              <a:rPr lang="en-US" sz="1800" dirty="0"/>
              <a:t>10:10-10:30 AM: Pacific Associates – Ticket to Work, Jan Johnson – Project  </a:t>
            </a:r>
          </a:p>
          <a:p>
            <a:pPr marL="0" lvl="0" indent="0">
              <a:lnSpc>
                <a:spcPct val="90000"/>
              </a:lnSpc>
              <a:spcBef>
                <a:spcPts val="0"/>
              </a:spcBef>
              <a:buSzPts val="1221"/>
            </a:pPr>
            <a:r>
              <a:rPr lang="en-US" sz="1800" dirty="0"/>
              <a:t>                               Manager </a:t>
            </a:r>
          </a:p>
          <a:p>
            <a:pPr marL="0" lvl="0" indent="0">
              <a:lnSpc>
                <a:spcPct val="90000"/>
              </a:lnSpc>
              <a:spcBef>
                <a:spcPts val="0"/>
              </a:spcBef>
              <a:buSzPts val="1221"/>
            </a:pPr>
            <a:r>
              <a:rPr lang="en-US" sz="1800" dirty="0"/>
              <a:t>10:30-10:50 AM: King County Metro’s Transit Instruction Program, Christiana </a:t>
            </a:r>
          </a:p>
          <a:p>
            <a:pPr marL="0" lvl="0" indent="0">
              <a:lnSpc>
                <a:spcPct val="90000"/>
              </a:lnSpc>
              <a:spcBef>
                <a:spcPts val="0"/>
              </a:spcBef>
              <a:buSzPts val="1221"/>
            </a:pPr>
            <a:r>
              <a:rPr lang="en-US" sz="1800" dirty="0"/>
              <a:t>                               Williams – Outreach Coordinator </a:t>
            </a:r>
          </a:p>
          <a:p>
            <a:pPr marL="0" lvl="0" indent="0">
              <a:lnSpc>
                <a:spcPct val="90000"/>
              </a:lnSpc>
              <a:spcBef>
                <a:spcPts val="0"/>
              </a:spcBef>
              <a:buSzPts val="1221"/>
            </a:pPr>
            <a:r>
              <a:rPr lang="en-US" sz="1800" dirty="0"/>
              <a:t>10:50-11:00 AM: Breakout Rooms – Networking, Name, Role, Agency, and how we </a:t>
            </a:r>
          </a:p>
          <a:p>
            <a:pPr marL="0" lvl="0" indent="0">
              <a:lnSpc>
                <a:spcPct val="90000"/>
              </a:lnSpc>
              <a:spcBef>
                <a:spcPts val="0"/>
              </a:spcBef>
              <a:buSzPts val="1221"/>
            </a:pPr>
            <a:r>
              <a:rPr lang="en-US" sz="1800" dirty="0"/>
              <a:t>                               can help each other.</a:t>
            </a:r>
          </a:p>
          <a:p>
            <a:pPr marL="0" lvl="0" indent="0">
              <a:lnSpc>
                <a:spcPct val="90000"/>
              </a:lnSpc>
              <a:spcBef>
                <a:spcPts val="0"/>
              </a:spcBef>
              <a:buSzPts val="1221"/>
            </a:pPr>
            <a:r>
              <a:rPr lang="en-US" sz="1800" dirty="0"/>
              <a:t>11:00-11:20 AM: Homage AmeriCorps Senior Companion Program, Deborah </a:t>
            </a:r>
          </a:p>
          <a:p>
            <a:pPr marL="0" lvl="0" indent="0">
              <a:lnSpc>
                <a:spcPct val="90000"/>
              </a:lnSpc>
              <a:spcBef>
                <a:spcPts val="0"/>
              </a:spcBef>
              <a:buSzPts val="1221"/>
            </a:pPr>
            <a:r>
              <a:rPr lang="en-US" sz="1800" dirty="0"/>
              <a:t>                               Gurney – Manager &amp; Mary Ann Higgins – Senior Companion </a:t>
            </a:r>
          </a:p>
          <a:p>
            <a:pPr marL="0" lvl="0" indent="0">
              <a:lnSpc>
                <a:spcPct val="90000"/>
              </a:lnSpc>
              <a:spcBef>
                <a:spcPts val="0"/>
              </a:spcBef>
              <a:buSzPts val="1221"/>
            </a:pPr>
            <a:r>
              <a:rPr lang="en-US" sz="1800" dirty="0"/>
              <a:t>                               Program Coordinator</a:t>
            </a:r>
          </a:p>
          <a:p>
            <a:pPr marL="0" lvl="0" indent="0">
              <a:lnSpc>
                <a:spcPct val="90000"/>
              </a:lnSpc>
              <a:spcBef>
                <a:spcPts val="0"/>
              </a:spcBef>
              <a:buSzPts val="1221"/>
            </a:pPr>
            <a:r>
              <a:rPr lang="en-US" sz="1800" dirty="0"/>
              <a:t>11:20-11:40 AM: Valley Medical Center – Volunteer Health Coach Program, </a:t>
            </a:r>
            <a:r>
              <a:rPr lang="en-US" sz="1800" dirty="0" err="1"/>
              <a:t>Janitsa</a:t>
            </a:r>
            <a:r>
              <a:rPr lang="en-US" sz="1800" dirty="0"/>
              <a:t> </a:t>
            </a:r>
          </a:p>
          <a:p>
            <a:pPr marL="0" lvl="0" indent="0">
              <a:lnSpc>
                <a:spcPct val="90000"/>
              </a:lnSpc>
              <a:spcBef>
                <a:spcPts val="0"/>
              </a:spcBef>
              <a:buSzPts val="1221"/>
            </a:pPr>
            <a:r>
              <a:rPr lang="en-US" sz="1800" dirty="0"/>
              <a:t>                               Dolan – Health Coach Program Social Worker </a:t>
            </a:r>
          </a:p>
          <a:p>
            <a:pPr marL="0" lvl="0" indent="0">
              <a:lnSpc>
                <a:spcPct val="90000"/>
              </a:lnSpc>
              <a:spcBef>
                <a:spcPts val="0"/>
              </a:spcBef>
              <a:buSzPts val="1221"/>
            </a:pPr>
            <a:r>
              <a:rPr lang="en-US" sz="1800" dirty="0"/>
              <a:t>11:40-12:00 PM: Job openings, ADS updates, announcements, questions and </a:t>
            </a:r>
          </a:p>
          <a:p>
            <a:pPr marL="0" lvl="0" indent="0">
              <a:lnSpc>
                <a:spcPct val="90000"/>
              </a:lnSpc>
              <a:spcBef>
                <a:spcPts val="0"/>
              </a:spcBef>
              <a:buSzPts val="1221"/>
            </a:pPr>
            <a:r>
              <a:rPr lang="en-US" sz="1800" dirty="0"/>
              <a:t>                               resources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92593" y="1573161"/>
            <a:ext cx="4762500" cy="3581400"/>
          </a:xfrm>
          <a:prstGeom prst="rect">
            <a:avLst/>
          </a:prstGeom>
        </p:spPr>
      </p:pic>
    </p:spTree>
    <p:extLst>
      <p:ext uri="{BB962C8B-B14F-4D97-AF65-F5344CB8AC3E}">
        <p14:creationId xmlns:p14="http://schemas.microsoft.com/office/powerpoint/2010/main" val="2435637838"/>
      </p:ext>
    </p:extLst>
  </p:cSld>
  <p:clrMapOvr>
    <a:masterClrMapping/>
  </p:clrMapOvr>
</p:sld>
</file>

<file path=ppt/theme/theme1.xml><?xml version="1.0" encoding="utf-8"?>
<a:theme xmlns:a="http://schemas.openxmlformats.org/drawingml/2006/main" name="CLC_BrandTheme">
  <a:themeElements>
    <a:clrScheme name="HSD Brand Theme">
      <a:dk1>
        <a:srgbClr val="000000"/>
      </a:dk1>
      <a:lt1>
        <a:srgbClr val="FFFFFF"/>
      </a:lt1>
      <a:dk2>
        <a:srgbClr val="0F7DC0"/>
      </a:dk2>
      <a:lt2>
        <a:srgbClr val="94B8E5"/>
      </a:lt2>
      <a:accent1>
        <a:srgbClr val="258C39"/>
      </a:accent1>
      <a:accent2>
        <a:srgbClr val="73BB44"/>
      </a:accent2>
      <a:accent3>
        <a:srgbClr val="FDB740"/>
      </a:accent3>
      <a:accent4>
        <a:srgbClr val="FFDE91"/>
      </a:accent4>
      <a:accent5>
        <a:srgbClr val="BCBDC0"/>
      </a:accent5>
      <a:accent6>
        <a:srgbClr val="E6E7E8"/>
      </a:accent6>
      <a:hlink>
        <a:srgbClr val="48BCF9"/>
      </a:hlink>
      <a:folHlink>
        <a:srgbClr val="4C2C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237</Words>
  <Application>Microsoft Office PowerPoint</Application>
  <PresentationFormat>On-screen Show (4:3)</PresentationFormat>
  <Paragraphs>23</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Wingdings</vt:lpstr>
      <vt:lpstr>Calibri</vt:lpstr>
      <vt:lpstr>CLC_BrandTheme</vt:lpstr>
      <vt:lpstr>PowerPoint Presentation</vt:lpstr>
      <vt:lpstr>Community Living Connections is a network of providers , that  can connect individuals with the right kind of help, when and where you need it. Older adults, adults with disabilities, caregivers, family members and professionals can call us to get objective, confidential information about community resources and service options.</vt:lpstr>
      <vt:lpstr>PowerPoint Presentation</vt:lpstr>
      <vt:lpstr>Zoom &amp; Meeting Tips </vt:lpstr>
      <vt:lpstr>Agenda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Emy Haruo</dc:creator>
  <cp:lastModifiedBy>Bradley Carlos</cp:lastModifiedBy>
  <cp:revision>32</cp:revision>
  <dcterms:modified xsi:type="dcterms:W3CDTF">2023-08-09T17:20:18Z</dcterms:modified>
</cp:coreProperties>
</file>