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73" r:id="rId5"/>
    <p:sldId id="321" r:id="rId6"/>
    <p:sldId id="480" r:id="rId7"/>
    <p:sldId id="484" r:id="rId8"/>
    <p:sldId id="418" r:id="rId9"/>
    <p:sldId id="481" r:id="rId10"/>
    <p:sldId id="482" r:id="rId11"/>
    <p:sldId id="48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1"/>
    <a:srgbClr val="1F72FF"/>
    <a:srgbClr val="FFFFFF"/>
    <a:srgbClr val="BAD4FF"/>
    <a:srgbClr val="75A8FF"/>
    <a:srgbClr val="307DFF"/>
    <a:srgbClr val="5B9BD5"/>
    <a:srgbClr val="000000"/>
    <a:srgbClr val="FF0000"/>
    <a:srgbClr val="7C9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F82BD-75D6-407B-9E35-A3B81E4F7A25}" v="2869" dt="2022-02-23T19:15:38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ñiguez Dawes, Margo" userId="f42025a8-9ba5-448d-8d2e-59db99ba3147" providerId="ADAL" clId="{332F82BD-75D6-407B-9E35-A3B81E4F7A25}"/>
    <pc:docChg chg="undo custSel addSld delSld modSld">
      <pc:chgData name="Iñiguez Dawes, Margo" userId="f42025a8-9ba5-448d-8d2e-59db99ba3147" providerId="ADAL" clId="{332F82BD-75D6-407B-9E35-A3B81E4F7A25}" dt="2022-02-23T19:15:38.918" v="3442"/>
      <pc:docMkLst>
        <pc:docMk/>
      </pc:docMkLst>
      <pc:sldChg chg="modSp add mod">
        <pc:chgData name="Iñiguez Dawes, Margo" userId="f42025a8-9ba5-448d-8d2e-59db99ba3147" providerId="ADAL" clId="{332F82BD-75D6-407B-9E35-A3B81E4F7A25}" dt="2022-02-23T18:57:50.361" v="3241" actId="12788"/>
        <pc:sldMkLst>
          <pc:docMk/>
          <pc:sldMk cId="479714329" sldId="265"/>
        </pc:sldMkLst>
        <pc:spChg chg="mod">
          <ac:chgData name="Iñiguez Dawes, Margo" userId="f42025a8-9ba5-448d-8d2e-59db99ba3147" providerId="ADAL" clId="{332F82BD-75D6-407B-9E35-A3B81E4F7A25}" dt="2022-02-23T18:57:50.361" v="3241" actId="12788"/>
          <ac:spMkLst>
            <pc:docMk/>
            <pc:sldMk cId="479714329" sldId="265"/>
            <ac:spMk id="3" creationId="{42240592-7164-41B7-958D-C825671AA7AF}"/>
          </ac:spMkLst>
        </pc:spChg>
      </pc:sldChg>
      <pc:sldChg chg="addSp delSp modSp mod">
        <pc:chgData name="Iñiguez Dawes, Margo" userId="f42025a8-9ba5-448d-8d2e-59db99ba3147" providerId="ADAL" clId="{332F82BD-75D6-407B-9E35-A3B81E4F7A25}" dt="2022-02-23T18:55:48.889" v="3210" actId="14100"/>
        <pc:sldMkLst>
          <pc:docMk/>
          <pc:sldMk cId="772056653" sldId="273"/>
        </pc:sldMkLst>
        <pc:spChg chg="mod">
          <ac:chgData name="Iñiguez Dawes, Margo" userId="f42025a8-9ba5-448d-8d2e-59db99ba3147" providerId="ADAL" clId="{332F82BD-75D6-407B-9E35-A3B81E4F7A25}" dt="2022-02-23T18:55:48.889" v="3210" actId="14100"/>
          <ac:spMkLst>
            <pc:docMk/>
            <pc:sldMk cId="772056653" sldId="273"/>
            <ac:spMk id="6" creationId="{BF495655-D4B2-45F3-ABC6-5419B37FB0D3}"/>
          </ac:spMkLst>
        </pc:spChg>
        <pc:spChg chg="mod">
          <ac:chgData name="Iñiguez Dawes, Margo" userId="f42025a8-9ba5-448d-8d2e-59db99ba3147" providerId="ADAL" clId="{332F82BD-75D6-407B-9E35-A3B81E4F7A25}" dt="2022-02-23T17:34:30.931" v="83" actId="20577"/>
          <ac:spMkLst>
            <pc:docMk/>
            <pc:sldMk cId="772056653" sldId="273"/>
            <ac:spMk id="8" creationId="{33A7F777-2C1A-41A9-AE88-9E6EF8115BC1}"/>
          </ac:spMkLst>
        </pc:spChg>
        <pc:spChg chg="mod">
          <ac:chgData name="Iñiguez Dawes, Margo" userId="f42025a8-9ba5-448d-8d2e-59db99ba3147" providerId="ADAL" clId="{332F82BD-75D6-407B-9E35-A3B81E4F7A25}" dt="2022-02-23T18:55:48.889" v="3210" actId="14100"/>
          <ac:spMkLst>
            <pc:docMk/>
            <pc:sldMk cId="772056653" sldId="273"/>
            <ac:spMk id="9" creationId="{857C56E4-1AE9-4F1E-ADA0-F05F67FC0275}"/>
          </ac:spMkLst>
        </pc:spChg>
        <pc:picChg chg="add mod">
          <ac:chgData name="Iñiguez Dawes, Margo" userId="f42025a8-9ba5-448d-8d2e-59db99ba3147" providerId="ADAL" clId="{332F82BD-75D6-407B-9E35-A3B81E4F7A25}" dt="2022-02-23T17:34:02.013" v="5"/>
          <ac:picMkLst>
            <pc:docMk/>
            <pc:sldMk cId="772056653" sldId="273"/>
            <ac:picMk id="1026" creationId="{F0839141-9357-4980-B8E9-72C581D53FCE}"/>
          </ac:picMkLst>
        </pc:picChg>
        <pc:picChg chg="del">
          <ac:chgData name="Iñiguez Dawes, Margo" userId="f42025a8-9ba5-448d-8d2e-59db99ba3147" providerId="ADAL" clId="{332F82BD-75D6-407B-9E35-A3B81E4F7A25}" dt="2022-02-23T17:33:49.503" v="0" actId="478"/>
          <ac:picMkLst>
            <pc:docMk/>
            <pc:sldMk cId="772056653" sldId="273"/>
            <ac:picMk id="4100" creationId="{F392359B-6AC0-4F00-9138-742A2808DF99}"/>
          </ac:picMkLst>
        </pc:picChg>
      </pc:sldChg>
      <pc:sldChg chg="del mod modShow">
        <pc:chgData name="Iñiguez Dawes, Margo" userId="f42025a8-9ba5-448d-8d2e-59db99ba3147" providerId="ADAL" clId="{332F82BD-75D6-407B-9E35-A3B81E4F7A25}" dt="2022-02-23T17:46:57.708" v="1121" actId="47"/>
        <pc:sldMkLst>
          <pc:docMk/>
          <pc:sldMk cId="2212182072" sldId="274"/>
        </pc:sldMkLst>
      </pc:sldChg>
      <pc:sldChg chg="del mod modShow">
        <pc:chgData name="Iñiguez Dawes, Margo" userId="f42025a8-9ba5-448d-8d2e-59db99ba3147" providerId="ADAL" clId="{332F82BD-75D6-407B-9E35-A3B81E4F7A25}" dt="2022-02-23T17:47:03.199" v="1124" actId="47"/>
        <pc:sldMkLst>
          <pc:docMk/>
          <pc:sldMk cId="1407902878" sldId="277"/>
        </pc:sldMkLst>
      </pc:sldChg>
      <pc:sldChg chg="del mod modShow">
        <pc:chgData name="Iñiguez Dawes, Margo" userId="f42025a8-9ba5-448d-8d2e-59db99ba3147" providerId="ADAL" clId="{332F82BD-75D6-407B-9E35-A3B81E4F7A25}" dt="2022-02-23T17:46:58.813" v="1122" actId="47"/>
        <pc:sldMkLst>
          <pc:docMk/>
          <pc:sldMk cId="4021607756" sldId="285"/>
        </pc:sldMkLst>
      </pc:sldChg>
      <pc:sldChg chg="addSp delSp modSp add mod modClrScheme modShow chgLayout">
        <pc:chgData name="Iñiguez Dawes, Margo" userId="f42025a8-9ba5-448d-8d2e-59db99ba3147" providerId="ADAL" clId="{332F82BD-75D6-407B-9E35-A3B81E4F7A25}" dt="2022-02-23T19:00:21.642" v="3373" actId="20577"/>
        <pc:sldMkLst>
          <pc:docMk/>
          <pc:sldMk cId="3986397413" sldId="321"/>
        </pc:sldMkLst>
        <pc:spChg chg="mod ord">
          <ac:chgData name="Iñiguez Dawes, Margo" userId="f42025a8-9ba5-448d-8d2e-59db99ba3147" providerId="ADAL" clId="{332F82BD-75D6-407B-9E35-A3B81E4F7A25}" dt="2022-02-23T18:59:33.393" v="3347" actId="700"/>
          <ac:spMkLst>
            <pc:docMk/>
            <pc:sldMk cId="3986397413" sldId="321"/>
            <ac:spMk id="2" creationId="{E6D45379-6C70-4FBE-96B0-718202168C7F}"/>
          </ac:spMkLst>
        </pc:spChg>
        <pc:spChg chg="mod ord">
          <ac:chgData name="Iñiguez Dawes, Margo" userId="f42025a8-9ba5-448d-8d2e-59db99ba3147" providerId="ADAL" clId="{332F82BD-75D6-407B-9E35-A3B81E4F7A25}" dt="2022-02-23T19:00:21.642" v="3373" actId="20577"/>
          <ac:spMkLst>
            <pc:docMk/>
            <pc:sldMk cId="3986397413" sldId="321"/>
            <ac:spMk id="3" creationId="{A82CB3AE-8732-4F5B-AADC-0BA1C32A1306}"/>
          </ac:spMkLst>
        </pc:spChg>
        <pc:spChg chg="del mod">
          <ac:chgData name="Iñiguez Dawes, Margo" userId="f42025a8-9ba5-448d-8d2e-59db99ba3147" providerId="ADAL" clId="{332F82BD-75D6-407B-9E35-A3B81E4F7A25}" dt="2022-02-23T18:59:48.032" v="3352" actId="478"/>
          <ac:spMkLst>
            <pc:docMk/>
            <pc:sldMk cId="3986397413" sldId="321"/>
            <ac:spMk id="4" creationId="{D41105AE-31F5-4AD2-B12E-58C59E8886D6}"/>
          </ac:spMkLst>
        </pc:spChg>
        <pc:spChg chg="add mod ord">
          <ac:chgData name="Iñiguez Dawes, Margo" userId="f42025a8-9ba5-448d-8d2e-59db99ba3147" providerId="ADAL" clId="{332F82BD-75D6-407B-9E35-A3B81E4F7A25}" dt="2022-02-23T18:59:43.700" v="3350"/>
          <ac:spMkLst>
            <pc:docMk/>
            <pc:sldMk cId="3986397413" sldId="321"/>
            <ac:spMk id="5" creationId="{403CDC0B-09F5-4CFA-ADD9-8B0C0DDF59DC}"/>
          </ac:spMkLst>
        </pc:spChg>
      </pc:sldChg>
      <pc:sldChg chg="addSp modSp add mod modAnim">
        <pc:chgData name="Iñiguez Dawes, Margo" userId="f42025a8-9ba5-448d-8d2e-59db99ba3147" providerId="ADAL" clId="{332F82BD-75D6-407B-9E35-A3B81E4F7A25}" dt="2022-02-23T18:49:59.523" v="3166" actId="207"/>
        <pc:sldMkLst>
          <pc:docMk/>
          <pc:sldMk cId="2051501542" sldId="418"/>
        </pc:sldMkLst>
        <pc:spChg chg="mod">
          <ac:chgData name="Iñiguez Dawes, Margo" userId="f42025a8-9ba5-448d-8d2e-59db99ba3147" providerId="ADAL" clId="{332F82BD-75D6-407B-9E35-A3B81E4F7A25}" dt="2022-02-23T18:49:55.116" v="3165" actId="5793"/>
          <ac:spMkLst>
            <pc:docMk/>
            <pc:sldMk cId="2051501542" sldId="418"/>
            <ac:spMk id="21" creationId="{9EAEA105-755F-4A64-90A9-F6FFB1CD6816}"/>
          </ac:spMkLst>
        </pc:spChg>
        <pc:spChg chg="mod">
          <ac:chgData name="Iñiguez Dawes, Margo" userId="f42025a8-9ba5-448d-8d2e-59db99ba3147" providerId="ADAL" clId="{332F82BD-75D6-407B-9E35-A3B81E4F7A25}" dt="2022-02-23T17:37:37.789" v="110" actId="164"/>
          <ac:spMkLst>
            <pc:docMk/>
            <pc:sldMk cId="2051501542" sldId="418"/>
            <ac:spMk id="23" creationId="{D36A24A6-28DC-4D2F-9AAC-84DCC15B16C0}"/>
          </ac:spMkLst>
        </pc:spChg>
        <pc:spChg chg="mod">
          <ac:chgData name="Iñiguez Dawes, Margo" userId="f42025a8-9ba5-448d-8d2e-59db99ba3147" providerId="ADAL" clId="{332F82BD-75D6-407B-9E35-A3B81E4F7A25}" dt="2022-02-23T18:49:30.683" v="3149" actId="207"/>
          <ac:spMkLst>
            <pc:docMk/>
            <pc:sldMk cId="2051501542" sldId="418"/>
            <ac:spMk id="24" creationId="{198AA738-B60D-4C0D-BB08-10EECB5CE7C0}"/>
          </ac:spMkLst>
        </pc:spChg>
        <pc:spChg chg="mod">
          <ac:chgData name="Iñiguez Dawes, Margo" userId="f42025a8-9ba5-448d-8d2e-59db99ba3147" providerId="ADAL" clId="{332F82BD-75D6-407B-9E35-A3B81E4F7A25}" dt="2022-02-23T18:49:38.323" v="3150" actId="207"/>
          <ac:spMkLst>
            <pc:docMk/>
            <pc:sldMk cId="2051501542" sldId="418"/>
            <ac:spMk id="25" creationId="{4B79A3F6-7F26-4724-93B0-1D4C8A979DFC}"/>
          </ac:spMkLst>
        </pc:spChg>
        <pc:spChg chg="mod">
          <ac:chgData name="Iñiguez Dawes, Margo" userId="f42025a8-9ba5-448d-8d2e-59db99ba3147" providerId="ADAL" clId="{332F82BD-75D6-407B-9E35-A3B81E4F7A25}" dt="2022-02-23T18:49:42.026" v="3151" actId="207"/>
          <ac:spMkLst>
            <pc:docMk/>
            <pc:sldMk cId="2051501542" sldId="418"/>
            <ac:spMk id="27" creationId="{54B057A7-4196-4B48-8AAF-18FE694C6366}"/>
          </ac:spMkLst>
        </pc:spChg>
        <pc:spChg chg="mod">
          <ac:chgData name="Iñiguez Dawes, Margo" userId="f42025a8-9ba5-448d-8d2e-59db99ba3147" providerId="ADAL" clId="{332F82BD-75D6-407B-9E35-A3B81E4F7A25}" dt="2022-02-23T18:49:38.323" v="3150" actId="207"/>
          <ac:spMkLst>
            <pc:docMk/>
            <pc:sldMk cId="2051501542" sldId="418"/>
            <ac:spMk id="28" creationId="{0CEC89B4-DBEE-4B96-A4FE-AB2D243AF3BA}"/>
          </ac:spMkLst>
        </pc:spChg>
        <pc:spChg chg="mod">
          <ac:chgData name="Iñiguez Dawes, Margo" userId="f42025a8-9ba5-448d-8d2e-59db99ba3147" providerId="ADAL" clId="{332F82BD-75D6-407B-9E35-A3B81E4F7A25}" dt="2022-02-23T18:49:44.765" v="3152" actId="207"/>
          <ac:spMkLst>
            <pc:docMk/>
            <pc:sldMk cId="2051501542" sldId="418"/>
            <ac:spMk id="30" creationId="{190D212C-EC47-46F2-93C2-26830DC2D995}"/>
          </ac:spMkLst>
        </pc:spChg>
        <pc:spChg chg="mod">
          <ac:chgData name="Iñiguez Dawes, Margo" userId="f42025a8-9ba5-448d-8d2e-59db99ba3147" providerId="ADAL" clId="{332F82BD-75D6-407B-9E35-A3B81E4F7A25}" dt="2022-02-23T18:49:38.323" v="3150" actId="207"/>
          <ac:spMkLst>
            <pc:docMk/>
            <pc:sldMk cId="2051501542" sldId="418"/>
            <ac:spMk id="31" creationId="{6842456D-9E5F-47B6-AE71-5212509E47CC}"/>
          </ac:spMkLst>
        </pc:spChg>
        <pc:spChg chg="mod">
          <ac:chgData name="Iñiguez Dawes, Margo" userId="f42025a8-9ba5-448d-8d2e-59db99ba3147" providerId="ADAL" clId="{332F82BD-75D6-407B-9E35-A3B81E4F7A25}" dt="2022-02-23T17:37:47.969" v="113" actId="164"/>
          <ac:spMkLst>
            <pc:docMk/>
            <pc:sldMk cId="2051501542" sldId="418"/>
            <ac:spMk id="32" creationId="{9B3BD4B3-0330-4EDE-B500-8EB69E63B5DC}"/>
          </ac:spMkLst>
        </pc:spChg>
        <pc:spChg chg="mod">
          <ac:chgData name="Iñiguez Dawes, Margo" userId="f42025a8-9ba5-448d-8d2e-59db99ba3147" providerId="ADAL" clId="{332F82BD-75D6-407B-9E35-A3B81E4F7A25}" dt="2022-02-23T18:49:47.434" v="3153" actId="207"/>
          <ac:spMkLst>
            <pc:docMk/>
            <pc:sldMk cId="2051501542" sldId="418"/>
            <ac:spMk id="33" creationId="{BA71BD29-D7A0-4B0F-95CF-CA80DA5A9F74}"/>
          </ac:spMkLst>
        </pc:spChg>
        <pc:spChg chg="mod">
          <ac:chgData name="Iñiguez Dawes, Margo" userId="f42025a8-9ba5-448d-8d2e-59db99ba3147" providerId="ADAL" clId="{332F82BD-75D6-407B-9E35-A3B81E4F7A25}" dt="2022-02-23T18:49:38.323" v="3150" actId="207"/>
          <ac:spMkLst>
            <pc:docMk/>
            <pc:sldMk cId="2051501542" sldId="418"/>
            <ac:spMk id="34" creationId="{66E34DF7-A6BA-413E-8F81-86A51A514635}"/>
          </ac:spMkLst>
        </pc:spChg>
        <pc:spChg chg="mod">
          <ac:chgData name="Iñiguez Dawes, Margo" userId="f42025a8-9ba5-448d-8d2e-59db99ba3147" providerId="ADAL" clId="{332F82BD-75D6-407B-9E35-A3B81E4F7A25}" dt="2022-02-23T17:37:50.745" v="114" actId="164"/>
          <ac:spMkLst>
            <pc:docMk/>
            <pc:sldMk cId="2051501542" sldId="418"/>
            <ac:spMk id="35" creationId="{55893B7E-026D-43AC-A2D6-8157355ECFDA}"/>
          </ac:spMkLst>
        </pc:spChg>
        <pc:spChg chg="mod">
          <ac:chgData name="Iñiguez Dawes, Margo" userId="f42025a8-9ba5-448d-8d2e-59db99ba3147" providerId="ADAL" clId="{332F82BD-75D6-407B-9E35-A3B81E4F7A25}" dt="2022-02-23T18:49:50.228" v="3154" actId="207"/>
          <ac:spMkLst>
            <pc:docMk/>
            <pc:sldMk cId="2051501542" sldId="418"/>
            <ac:spMk id="36" creationId="{28D41005-1838-4183-822B-4D58E928EE57}"/>
          </ac:spMkLst>
        </pc:spChg>
        <pc:spChg chg="mod">
          <ac:chgData name="Iñiguez Dawes, Margo" userId="f42025a8-9ba5-448d-8d2e-59db99ba3147" providerId="ADAL" clId="{332F82BD-75D6-407B-9E35-A3B81E4F7A25}" dt="2022-02-23T18:49:38.323" v="3150" actId="207"/>
          <ac:spMkLst>
            <pc:docMk/>
            <pc:sldMk cId="2051501542" sldId="418"/>
            <ac:spMk id="37" creationId="{C6F592EF-69D0-4379-9D03-3B6F6A2C286D}"/>
          </ac:spMkLst>
        </pc:spChg>
        <pc:spChg chg="mod">
          <ac:chgData name="Iñiguez Dawes, Margo" userId="f42025a8-9ba5-448d-8d2e-59db99ba3147" providerId="ADAL" clId="{332F82BD-75D6-407B-9E35-A3B81E4F7A25}" dt="2022-02-23T17:37:53.871" v="115" actId="164"/>
          <ac:spMkLst>
            <pc:docMk/>
            <pc:sldMk cId="2051501542" sldId="418"/>
            <ac:spMk id="38" creationId="{CB21F064-183A-4F10-A1EB-3EF575C9B702}"/>
          </ac:spMkLst>
        </pc:spChg>
        <pc:spChg chg="mod">
          <ac:chgData name="Iñiguez Dawes, Margo" userId="f42025a8-9ba5-448d-8d2e-59db99ba3147" providerId="ADAL" clId="{332F82BD-75D6-407B-9E35-A3B81E4F7A25}" dt="2022-02-23T18:49:59.523" v="3166" actId="207"/>
          <ac:spMkLst>
            <pc:docMk/>
            <pc:sldMk cId="2051501542" sldId="418"/>
            <ac:spMk id="39" creationId="{A38F4144-9C8D-48C7-AF91-69FCB9DA0111}"/>
          </ac:spMkLst>
        </pc:spChg>
        <pc:grpChg chg="add mod">
          <ac:chgData name="Iñiguez Dawes, Margo" userId="f42025a8-9ba5-448d-8d2e-59db99ba3147" providerId="ADAL" clId="{332F82BD-75D6-407B-9E35-A3B81E4F7A25}" dt="2022-02-23T17:37:37.789" v="110" actId="164"/>
          <ac:grpSpMkLst>
            <pc:docMk/>
            <pc:sldMk cId="2051501542" sldId="418"/>
            <ac:grpSpMk id="3" creationId="{808981AE-8ADA-4EDB-8A6B-EF30A9C2B15B}"/>
          </ac:grpSpMkLst>
        </pc:grpChg>
        <pc:grpChg chg="add mod">
          <ac:chgData name="Iñiguez Dawes, Margo" userId="f42025a8-9ba5-448d-8d2e-59db99ba3147" providerId="ADAL" clId="{332F82BD-75D6-407B-9E35-A3B81E4F7A25}" dt="2022-02-23T17:37:41.315" v="111" actId="164"/>
          <ac:grpSpMkLst>
            <pc:docMk/>
            <pc:sldMk cId="2051501542" sldId="418"/>
            <ac:grpSpMk id="5" creationId="{DCB72675-3218-45C5-B58C-2D423B3D3AD9}"/>
          </ac:grpSpMkLst>
        </pc:grpChg>
        <pc:grpChg chg="add mod">
          <ac:chgData name="Iñiguez Dawes, Margo" userId="f42025a8-9ba5-448d-8d2e-59db99ba3147" providerId="ADAL" clId="{332F82BD-75D6-407B-9E35-A3B81E4F7A25}" dt="2022-02-23T17:37:44.807" v="112" actId="164"/>
          <ac:grpSpMkLst>
            <pc:docMk/>
            <pc:sldMk cId="2051501542" sldId="418"/>
            <ac:grpSpMk id="7" creationId="{CA3B4F7F-AC67-4EF0-AC3A-39BAC3CA63F2}"/>
          </ac:grpSpMkLst>
        </pc:grpChg>
        <pc:grpChg chg="add mod">
          <ac:chgData name="Iñiguez Dawes, Margo" userId="f42025a8-9ba5-448d-8d2e-59db99ba3147" providerId="ADAL" clId="{332F82BD-75D6-407B-9E35-A3B81E4F7A25}" dt="2022-02-23T17:37:47.969" v="113" actId="164"/>
          <ac:grpSpMkLst>
            <pc:docMk/>
            <pc:sldMk cId="2051501542" sldId="418"/>
            <ac:grpSpMk id="8" creationId="{7A4E3402-4AD0-4A82-B315-03E030785304}"/>
          </ac:grpSpMkLst>
        </pc:grpChg>
        <pc:grpChg chg="add mod">
          <ac:chgData name="Iñiguez Dawes, Margo" userId="f42025a8-9ba5-448d-8d2e-59db99ba3147" providerId="ADAL" clId="{332F82BD-75D6-407B-9E35-A3B81E4F7A25}" dt="2022-02-23T17:37:50.745" v="114" actId="164"/>
          <ac:grpSpMkLst>
            <pc:docMk/>
            <pc:sldMk cId="2051501542" sldId="418"/>
            <ac:grpSpMk id="9" creationId="{463AB186-0179-4CD1-8236-FD4B6060E199}"/>
          </ac:grpSpMkLst>
        </pc:grpChg>
        <pc:grpChg chg="add mod">
          <ac:chgData name="Iñiguez Dawes, Margo" userId="f42025a8-9ba5-448d-8d2e-59db99ba3147" providerId="ADAL" clId="{332F82BD-75D6-407B-9E35-A3B81E4F7A25}" dt="2022-02-23T17:37:53.871" v="115" actId="164"/>
          <ac:grpSpMkLst>
            <pc:docMk/>
            <pc:sldMk cId="2051501542" sldId="418"/>
            <ac:grpSpMk id="10" creationId="{97F254E0-B79D-4534-BF0F-9FCB8E1CA48A}"/>
          </ac:grpSpMkLst>
        </pc:grpChg>
        <pc:grpChg chg="mod">
          <ac:chgData name="Iñiguez Dawes, Margo" userId="f42025a8-9ba5-448d-8d2e-59db99ba3147" providerId="ADAL" clId="{332F82BD-75D6-407B-9E35-A3B81E4F7A25}" dt="2022-02-23T17:37:41.315" v="111" actId="164"/>
          <ac:grpSpMkLst>
            <pc:docMk/>
            <pc:sldMk cId="2051501542" sldId="418"/>
            <ac:grpSpMk id="11" creationId="{5B5FACF2-DCEF-471B-A24E-390B3255B225}"/>
          </ac:grpSpMkLst>
        </pc:grpChg>
        <pc:grpChg chg="mod">
          <ac:chgData name="Iñiguez Dawes, Margo" userId="f42025a8-9ba5-448d-8d2e-59db99ba3147" providerId="ADAL" clId="{332F82BD-75D6-407B-9E35-A3B81E4F7A25}" dt="2022-02-23T17:37:44.807" v="112" actId="164"/>
          <ac:grpSpMkLst>
            <pc:docMk/>
            <pc:sldMk cId="2051501542" sldId="418"/>
            <ac:grpSpMk id="12" creationId="{E4D37FA2-45FE-4FE0-9B1B-2820B8401728}"/>
          </ac:grpSpMkLst>
        </pc:grpChg>
      </pc:sldChg>
      <pc:sldChg chg="del mod modShow">
        <pc:chgData name="Iñiguez Dawes, Margo" userId="f42025a8-9ba5-448d-8d2e-59db99ba3147" providerId="ADAL" clId="{332F82BD-75D6-407B-9E35-A3B81E4F7A25}" dt="2022-02-23T17:47:09.928" v="1129" actId="47"/>
        <pc:sldMkLst>
          <pc:docMk/>
          <pc:sldMk cId="972859129" sldId="450"/>
        </pc:sldMkLst>
      </pc:sldChg>
      <pc:sldChg chg="del mod modShow">
        <pc:chgData name="Iñiguez Dawes, Margo" userId="f42025a8-9ba5-448d-8d2e-59db99ba3147" providerId="ADAL" clId="{332F82BD-75D6-407B-9E35-A3B81E4F7A25}" dt="2022-02-23T18:06:40.909" v="2358" actId="47"/>
        <pc:sldMkLst>
          <pc:docMk/>
          <pc:sldMk cId="2188494775" sldId="455"/>
        </pc:sldMkLst>
      </pc:sldChg>
      <pc:sldChg chg="del mod modShow">
        <pc:chgData name="Iñiguez Dawes, Margo" userId="f42025a8-9ba5-448d-8d2e-59db99ba3147" providerId="ADAL" clId="{332F82BD-75D6-407B-9E35-A3B81E4F7A25}" dt="2022-02-23T17:47:47.825" v="1252" actId="47"/>
        <pc:sldMkLst>
          <pc:docMk/>
          <pc:sldMk cId="3263563936" sldId="456"/>
        </pc:sldMkLst>
      </pc:sldChg>
      <pc:sldChg chg="del mod modShow">
        <pc:chgData name="Iñiguez Dawes, Margo" userId="f42025a8-9ba5-448d-8d2e-59db99ba3147" providerId="ADAL" clId="{332F82BD-75D6-407B-9E35-A3B81E4F7A25}" dt="2022-02-23T17:50:47.264" v="1457" actId="47"/>
        <pc:sldMkLst>
          <pc:docMk/>
          <pc:sldMk cId="575760299" sldId="457"/>
        </pc:sldMkLst>
      </pc:sldChg>
      <pc:sldChg chg="modSp del mod modShow">
        <pc:chgData name="Iñiguez Dawes, Margo" userId="f42025a8-9ba5-448d-8d2e-59db99ba3147" providerId="ADAL" clId="{332F82BD-75D6-407B-9E35-A3B81E4F7A25}" dt="2022-02-23T17:46:55.784" v="1120" actId="47"/>
        <pc:sldMkLst>
          <pc:docMk/>
          <pc:sldMk cId="27434357" sldId="459"/>
        </pc:sldMkLst>
        <pc:spChg chg="mod">
          <ac:chgData name="Iñiguez Dawes, Margo" userId="f42025a8-9ba5-448d-8d2e-59db99ba3147" providerId="ADAL" clId="{332F82BD-75D6-407B-9E35-A3B81E4F7A25}" dt="2022-02-23T17:36:39.246" v="90" actId="20577"/>
          <ac:spMkLst>
            <pc:docMk/>
            <pc:sldMk cId="27434357" sldId="459"/>
            <ac:spMk id="3" creationId="{A707669C-F010-4DC4-825E-C607BA7886CD}"/>
          </ac:spMkLst>
        </pc:spChg>
      </pc:sldChg>
      <pc:sldChg chg="del mod modShow">
        <pc:chgData name="Iñiguez Dawes, Margo" userId="f42025a8-9ba5-448d-8d2e-59db99ba3147" providerId="ADAL" clId="{332F82BD-75D6-407B-9E35-A3B81E4F7A25}" dt="2022-02-23T17:46:59.664" v="1123" actId="47"/>
        <pc:sldMkLst>
          <pc:docMk/>
          <pc:sldMk cId="1992503703" sldId="460"/>
        </pc:sldMkLst>
      </pc:sldChg>
      <pc:sldChg chg="del mod modShow">
        <pc:chgData name="Iñiguez Dawes, Margo" userId="f42025a8-9ba5-448d-8d2e-59db99ba3147" providerId="ADAL" clId="{332F82BD-75D6-407B-9E35-A3B81E4F7A25}" dt="2022-02-23T17:47:04.070" v="1125" actId="47"/>
        <pc:sldMkLst>
          <pc:docMk/>
          <pc:sldMk cId="22990234" sldId="463"/>
        </pc:sldMkLst>
      </pc:sldChg>
      <pc:sldChg chg="del mod modShow">
        <pc:chgData name="Iñiguez Dawes, Margo" userId="f42025a8-9ba5-448d-8d2e-59db99ba3147" providerId="ADAL" clId="{332F82BD-75D6-407B-9E35-A3B81E4F7A25}" dt="2022-02-23T17:47:06.713" v="1127" actId="47"/>
        <pc:sldMkLst>
          <pc:docMk/>
          <pc:sldMk cId="4022012659" sldId="464"/>
        </pc:sldMkLst>
      </pc:sldChg>
      <pc:sldChg chg="del mod modShow">
        <pc:chgData name="Iñiguez Dawes, Margo" userId="f42025a8-9ba5-448d-8d2e-59db99ba3147" providerId="ADAL" clId="{332F82BD-75D6-407B-9E35-A3B81E4F7A25}" dt="2022-02-23T17:47:07.848" v="1128" actId="47"/>
        <pc:sldMkLst>
          <pc:docMk/>
          <pc:sldMk cId="2868263275" sldId="465"/>
        </pc:sldMkLst>
      </pc:sldChg>
      <pc:sldChg chg="del mod modShow">
        <pc:chgData name="Iñiguez Dawes, Margo" userId="f42025a8-9ba5-448d-8d2e-59db99ba3147" providerId="ADAL" clId="{332F82BD-75D6-407B-9E35-A3B81E4F7A25}" dt="2022-02-23T17:50:49.158" v="1458" actId="47"/>
        <pc:sldMkLst>
          <pc:docMk/>
          <pc:sldMk cId="2385165930" sldId="467"/>
        </pc:sldMkLst>
      </pc:sldChg>
      <pc:sldChg chg="del mod modShow">
        <pc:chgData name="Iñiguez Dawes, Margo" userId="f42025a8-9ba5-448d-8d2e-59db99ba3147" providerId="ADAL" clId="{332F82BD-75D6-407B-9E35-A3B81E4F7A25}" dt="2022-02-23T17:50:54.479" v="1459" actId="47"/>
        <pc:sldMkLst>
          <pc:docMk/>
          <pc:sldMk cId="1928692784" sldId="475"/>
        </pc:sldMkLst>
      </pc:sldChg>
      <pc:sldChg chg="del">
        <pc:chgData name="Iñiguez Dawes, Margo" userId="f42025a8-9ba5-448d-8d2e-59db99ba3147" providerId="ADAL" clId="{332F82BD-75D6-407B-9E35-A3B81E4F7A25}" dt="2022-02-23T17:50:55.670" v="1460" actId="47"/>
        <pc:sldMkLst>
          <pc:docMk/>
          <pc:sldMk cId="1654677850" sldId="477"/>
        </pc:sldMkLst>
      </pc:sldChg>
      <pc:sldChg chg="del mod modShow">
        <pc:chgData name="Iñiguez Dawes, Margo" userId="f42025a8-9ba5-448d-8d2e-59db99ba3147" providerId="ADAL" clId="{332F82BD-75D6-407B-9E35-A3B81E4F7A25}" dt="2022-02-23T17:50:56.441" v="1461" actId="47"/>
        <pc:sldMkLst>
          <pc:docMk/>
          <pc:sldMk cId="519899655" sldId="478"/>
        </pc:sldMkLst>
      </pc:sldChg>
      <pc:sldChg chg="del mod modShow">
        <pc:chgData name="Iñiguez Dawes, Margo" userId="f42025a8-9ba5-448d-8d2e-59db99ba3147" providerId="ADAL" clId="{332F82BD-75D6-407B-9E35-A3B81E4F7A25}" dt="2022-02-23T17:47:05.259" v="1126" actId="47"/>
        <pc:sldMkLst>
          <pc:docMk/>
          <pc:sldMk cId="1653752524" sldId="479"/>
        </pc:sldMkLst>
      </pc:sldChg>
      <pc:sldChg chg="addSp delSp modSp new mod modClrScheme modAnim chgLayout">
        <pc:chgData name="Iñiguez Dawes, Margo" userId="f42025a8-9ba5-448d-8d2e-59db99ba3147" providerId="ADAL" clId="{332F82BD-75D6-407B-9E35-A3B81E4F7A25}" dt="2022-02-23T19:15:38.918" v="3442"/>
        <pc:sldMkLst>
          <pc:docMk/>
          <pc:sldMk cId="2814938503" sldId="480"/>
        </pc:sldMkLst>
        <pc:spChg chg="mod ord">
          <ac:chgData name="Iñiguez Dawes, Margo" userId="f42025a8-9ba5-448d-8d2e-59db99ba3147" providerId="ADAL" clId="{332F82BD-75D6-407B-9E35-A3B81E4F7A25}" dt="2022-02-23T17:59:02.223" v="2313" actId="700"/>
          <ac:spMkLst>
            <pc:docMk/>
            <pc:sldMk cId="2814938503" sldId="480"/>
            <ac:spMk id="2" creationId="{9CFF7E23-4504-48BE-8848-18239B8394AC}"/>
          </ac:spMkLst>
        </pc:spChg>
        <pc:spChg chg="mod ord">
          <ac:chgData name="Iñiguez Dawes, Margo" userId="f42025a8-9ba5-448d-8d2e-59db99ba3147" providerId="ADAL" clId="{332F82BD-75D6-407B-9E35-A3B81E4F7A25}" dt="2022-02-23T18:50:53.642" v="3168" actId="20578"/>
          <ac:spMkLst>
            <pc:docMk/>
            <pc:sldMk cId="2814938503" sldId="480"/>
            <ac:spMk id="3" creationId="{BC332FA4-2A88-4454-85BA-6B49830E3877}"/>
          </ac:spMkLst>
        </pc:spChg>
        <pc:spChg chg="add del mod ord">
          <ac:chgData name="Iñiguez Dawes, Margo" userId="f42025a8-9ba5-448d-8d2e-59db99ba3147" providerId="ADAL" clId="{332F82BD-75D6-407B-9E35-A3B81E4F7A25}" dt="2022-02-23T18:00:46.476" v="2331" actId="478"/>
          <ac:spMkLst>
            <pc:docMk/>
            <pc:sldMk cId="2814938503" sldId="480"/>
            <ac:spMk id="4" creationId="{9695AB1F-5FF9-425E-9BAF-60480F6CEA60}"/>
          </ac:spMkLst>
        </pc:spChg>
        <pc:spChg chg="add del mod">
          <ac:chgData name="Iñiguez Dawes, Margo" userId="f42025a8-9ba5-448d-8d2e-59db99ba3147" providerId="ADAL" clId="{332F82BD-75D6-407B-9E35-A3B81E4F7A25}" dt="2022-02-23T18:01:26.138" v="2342" actId="478"/>
          <ac:spMkLst>
            <pc:docMk/>
            <pc:sldMk cId="2814938503" sldId="480"/>
            <ac:spMk id="6" creationId="{CEDFCC7E-1380-4C93-AD89-5D51AD123D8B}"/>
          </ac:spMkLst>
        </pc:spChg>
        <pc:spChg chg="add mod">
          <ac:chgData name="Iñiguez Dawes, Margo" userId="f42025a8-9ba5-448d-8d2e-59db99ba3147" providerId="ADAL" clId="{332F82BD-75D6-407B-9E35-A3B81E4F7A25}" dt="2022-02-23T18:49:19.666" v="3148" actId="207"/>
          <ac:spMkLst>
            <pc:docMk/>
            <pc:sldMk cId="2814938503" sldId="480"/>
            <ac:spMk id="7" creationId="{504C6CAC-BC5B-47D0-9498-03FC6729ACED}"/>
          </ac:spMkLst>
        </pc:spChg>
      </pc:sldChg>
      <pc:sldChg chg="addSp delSp modSp new mod modClrScheme modAnim chgLayout">
        <pc:chgData name="Iñiguez Dawes, Margo" userId="f42025a8-9ba5-448d-8d2e-59db99ba3147" providerId="ADAL" clId="{332F82BD-75D6-407B-9E35-A3B81E4F7A25}" dt="2022-02-23T18:58:58.544" v="3345" actId="14100"/>
        <pc:sldMkLst>
          <pc:docMk/>
          <pc:sldMk cId="483310593" sldId="481"/>
        </pc:sldMkLst>
        <pc:spChg chg="mod ord">
          <ac:chgData name="Iñiguez Dawes, Margo" userId="f42025a8-9ba5-448d-8d2e-59db99ba3147" providerId="ADAL" clId="{332F82BD-75D6-407B-9E35-A3B81E4F7A25}" dt="2022-02-23T18:35:23.607" v="3079" actId="700"/>
          <ac:spMkLst>
            <pc:docMk/>
            <pc:sldMk cId="483310593" sldId="481"/>
            <ac:spMk id="2" creationId="{D474EE10-8F64-432D-9FD5-54063B972F46}"/>
          </ac:spMkLst>
        </pc:spChg>
        <pc:spChg chg="del">
          <ac:chgData name="Iñiguez Dawes, Margo" userId="f42025a8-9ba5-448d-8d2e-59db99ba3147" providerId="ADAL" clId="{332F82BD-75D6-407B-9E35-A3B81E4F7A25}" dt="2022-02-23T18:28:18.288" v="2398" actId="1032"/>
          <ac:spMkLst>
            <pc:docMk/>
            <pc:sldMk cId="483310593" sldId="481"/>
            <ac:spMk id="3" creationId="{007F5CA6-6B87-4EBB-9D21-1B10667B3380}"/>
          </ac:spMkLst>
        </pc:spChg>
        <pc:spChg chg="add mod ord">
          <ac:chgData name="Iñiguez Dawes, Margo" userId="f42025a8-9ba5-448d-8d2e-59db99ba3147" providerId="ADAL" clId="{332F82BD-75D6-407B-9E35-A3B81E4F7A25}" dt="2022-02-23T18:58:58.544" v="3345" actId="14100"/>
          <ac:spMkLst>
            <pc:docMk/>
            <pc:sldMk cId="483310593" sldId="481"/>
            <ac:spMk id="6" creationId="{EFF50AC4-54BF-4E0E-B06A-7C9106E6A8FE}"/>
          </ac:spMkLst>
        </pc:spChg>
        <pc:spChg chg="add del mod ord">
          <ac:chgData name="Iñiguez Dawes, Margo" userId="f42025a8-9ba5-448d-8d2e-59db99ba3147" providerId="ADAL" clId="{332F82BD-75D6-407B-9E35-A3B81E4F7A25}" dt="2022-02-23T18:39:24.895" v="3112" actId="478"/>
          <ac:spMkLst>
            <pc:docMk/>
            <pc:sldMk cId="483310593" sldId="481"/>
            <ac:spMk id="7" creationId="{A5CEC9BE-A3DE-44CF-BB29-37D98B272D42}"/>
          </ac:spMkLst>
        </pc:spChg>
        <pc:spChg chg="add del mod">
          <ac:chgData name="Iñiguez Dawes, Margo" userId="f42025a8-9ba5-448d-8d2e-59db99ba3147" providerId="ADAL" clId="{332F82BD-75D6-407B-9E35-A3B81E4F7A25}" dt="2022-02-23T18:35:51.305" v="3082" actId="478"/>
          <ac:spMkLst>
            <pc:docMk/>
            <pc:sldMk cId="483310593" sldId="481"/>
            <ac:spMk id="8" creationId="{1FA6007F-CBCF-4924-AA85-8BF6652F8D28}"/>
          </ac:spMkLst>
        </pc:spChg>
        <pc:graphicFrameChg chg="add del mod modGraphic">
          <ac:chgData name="Iñiguez Dawes, Margo" userId="f42025a8-9ba5-448d-8d2e-59db99ba3147" providerId="ADAL" clId="{332F82BD-75D6-407B-9E35-A3B81E4F7A25}" dt="2022-02-23T18:31:46.245" v="2635" actId="478"/>
          <ac:graphicFrameMkLst>
            <pc:docMk/>
            <pc:sldMk cId="483310593" sldId="481"/>
            <ac:graphicFrameMk id="4" creationId="{B53580C7-8E9C-4954-932B-A744AB69EDA5}"/>
          </ac:graphicFrameMkLst>
        </pc:graphicFrameChg>
        <pc:picChg chg="add mod">
          <ac:chgData name="Iñiguez Dawes, Margo" userId="f42025a8-9ba5-448d-8d2e-59db99ba3147" providerId="ADAL" clId="{332F82BD-75D6-407B-9E35-A3B81E4F7A25}" dt="2022-02-23T18:50:21.197" v="3167" actId="1076"/>
          <ac:picMkLst>
            <pc:docMk/>
            <pc:sldMk cId="483310593" sldId="481"/>
            <ac:picMk id="3074" creationId="{2C8B9545-0688-4EB3-9128-21168E8F5C67}"/>
          </ac:picMkLst>
        </pc:picChg>
        <pc:picChg chg="add mod">
          <ac:chgData name="Iñiguez Dawes, Margo" userId="f42025a8-9ba5-448d-8d2e-59db99ba3147" providerId="ADAL" clId="{332F82BD-75D6-407B-9E35-A3B81E4F7A25}" dt="2022-02-23T18:50:21.197" v="3167" actId="1076"/>
          <ac:picMkLst>
            <pc:docMk/>
            <pc:sldMk cId="483310593" sldId="481"/>
            <ac:picMk id="3076" creationId="{4BDC021D-4443-4A11-A3BA-D2001C5E31A0}"/>
          </ac:picMkLst>
        </pc:picChg>
        <pc:picChg chg="add mod">
          <ac:chgData name="Iñiguez Dawes, Margo" userId="f42025a8-9ba5-448d-8d2e-59db99ba3147" providerId="ADAL" clId="{332F82BD-75D6-407B-9E35-A3B81E4F7A25}" dt="2022-02-23T18:50:21.197" v="3167" actId="1076"/>
          <ac:picMkLst>
            <pc:docMk/>
            <pc:sldMk cId="483310593" sldId="481"/>
            <ac:picMk id="3078" creationId="{FC6A3EB3-CD7F-407C-9160-6B0162245F87}"/>
          </ac:picMkLst>
        </pc:picChg>
        <pc:cxnChg chg="add mod">
          <ac:chgData name="Iñiguez Dawes, Margo" userId="f42025a8-9ba5-448d-8d2e-59db99ba3147" providerId="ADAL" clId="{332F82BD-75D6-407B-9E35-A3B81E4F7A25}" dt="2022-02-23T18:58:16.833" v="3243" actId="14100"/>
          <ac:cxnSpMkLst>
            <pc:docMk/>
            <pc:sldMk cId="483310593" sldId="481"/>
            <ac:cxnSpMk id="10" creationId="{9A4C147C-4AA3-4BA6-B002-24B8F40B1206}"/>
          </ac:cxnSpMkLst>
        </pc:cxnChg>
        <pc:cxnChg chg="add mod">
          <ac:chgData name="Iñiguez Dawes, Margo" userId="f42025a8-9ba5-448d-8d2e-59db99ba3147" providerId="ADAL" clId="{332F82BD-75D6-407B-9E35-A3B81E4F7A25}" dt="2022-02-23T18:50:21.197" v="3167" actId="1076"/>
          <ac:cxnSpMkLst>
            <pc:docMk/>
            <pc:sldMk cId="483310593" sldId="481"/>
            <ac:cxnSpMk id="11" creationId="{38F634BB-EC8F-4715-BB6B-9825642AAFC8}"/>
          </ac:cxnSpMkLst>
        </pc:cxnChg>
        <pc:cxnChg chg="add mod">
          <ac:chgData name="Iñiguez Dawes, Margo" userId="f42025a8-9ba5-448d-8d2e-59db99ba3147" providerId="ADAL" clId="{332F82BD-75D6-407B-9E35-A3B81E4F7A25}" dt="2022-02-23T18:50:21.197" v="3167" actId="1076"/>
          <ac:cxnSpMkLst>
            <pc:docMk/>
            <pc:sldMk cId="483310593" sldId="481"/>
            <ac:cxnSpMk id="13" creationId="{CB97A19E-CC44-4B4D-8CA6-1310A4610574}"/>
          </ac:cxnSpMkLst>
        </pc:cxnChg>
        <pc:cxnChg chg="add mod">
          <ac:chgData name="Iñiguez Dawes, Margo" userId="f42025a8-9ba5-448d-8d2e-59db99ba3147" providerId="ADAL" clId="{332F82BD-75D6-407B-9E35-A3B81E4F7A25}" dt="2022-02-23T18:50:21.197" v="3167" actId="1076"/>
          <ac:cxnSpMkLst>
            <pc:docMk/>
            <pc:sldMk cId="483310593" sldId="481"/>
            <ac:cxnSpMk id="15" creationId="{A5F3F3C4-C519-475A-A8C3-DCF4176E8D9D}"/>
          </ac:cxnSpMkLst>
        </pc:cxnChg>
        <pc:cxnChg chg="add mod">
          <ac:chgData name="Iñiguez Dawes, Margo" userId="f42025a8-9ba5-448d-8d2e-59db99ba3147" providerId="ADAL" clId="{332F82BD-75D6-407B-9E35-A3B81E4F7A25}" dt="2022-02-23T18:50:21.197" v="3167" actId="1076"/>
          <ac:cxnSpMkLst>
            <pc:docMk/>
            <pc:sldMk cId="483310593" sldId="481"/>
            <ac:cxnSpMk id="18" creationId="{9DFDEB7C-56DC-4315-890F-63B0CA65E2CE}"/>
          </ac:cxnSpMkLst>
        </pc:cxnChg>
      </pc:sldChg>
      <pc:sldChg chg="addSp delSp modSp new mod">
        <pc:chgData name="Iñiguez Dawes, Margo" userId="f42025a8-9ba5-448d-8d2e-59db99ba3147" providerId="ADAL" clId="{332F82BD-75D6-407B-9E35-A3B81E4F7A25}" dt="2022-02-23T18:49:14.652" v="3147" actId="207"/>
        <pc:sldMkLst>
          <pc:docMk/>
          <pc:sldMk cId="2933729603" sldId="482"/>
        </pc:sldMkLst>
        <pc:spChg chg="mod">
          <ac:chgData name="Iñiguez Dawes, Margo" userId="f42025a8-9ba5-448d-8d2e-59db99ba3147" providerId="ADAL" clId="{332F82BD-75D6-407B-9E35-A3B81E4F7A25}" dt="2022-02-23T18:49:14.652" v="3147" actId="207"/>
          <ac:spMkLst>
            <pc:docMk/>
            <pc:sldMk cId="2933729603" sldId="482"/>
            <ac:spMk id="2" creationId="{166ED87B-3380-48B5-A5E5-1C939A7D19F3}"/>
          </ac:spMkLst>
        </pc:spChg>
        <pc:spChg chg="del">
          <ac:chgData name="Iñiguez Dawes, Margo" userId="f42025a8-9ba5-448d-8d2e-59db99ba3147" providerId="ADAL" clId="{332F82BD-75D6-407B-9E35-A3B81E4F7A25}" dt="2022-02-23T17:40:25.907" v="332"/>
          <ac:spMkLst>
            <pc:docMk/>
            <pc:sldMk cId="2933729603" sldId="482"/>
            <ac:spMk id="3" creationId="{FCBD1027-54B7-416A-8979-A229E13098CD}"/>
          </ac:spMkLst>
        </pc:spChg>
        <pc:picChg chg="add mod">
          <ac:chgData name="Iñiguez Dawes, Margo" userId="f42025a8-9ba5-448d-8d2e-59db99ba3147" providerId="ADAL" clId="{332F82BD-75D6-407B-9E35-A3B81E4F7A25}" dt="2022-02-23T17:40:25.907" v="332"/>
          <ac:picMkLst>
            <pc:docMk/>
            <pc:sldMk cId="2933729603" sldId="482"/>
            <ac:picMk id="4" creationId="{A31CF92D-6140-48B8-9357-5C62EE8E9324}"/>
          </ac:picMkLst>
        </pc:picChg>
      </pc:sldChg>
      <pc:sldChg chg="addSp delSp modSp new mod modClrScheme chgLayout">
        <pc:chgData name="Iñiguez Dawes, Margo" userId="f42025a8-9ba5-448d-8d2e-59db99ba3147" providerId="ADAL" clId="{332F82BD-75D6-407B-9E35-A3B81E4F7A25}" dt="2022-02-23T19:04:16.175" v="3387" actId="1076"/>
        <pc:sldMkLst>
          <pc:docMk/>
          <pc:sldMk cId="2587632557" sldId="483"/>
        </pc:sldMkLst>
        <pc:spChg chg="mod ord">
          <ac:chgData name="Iñiguez Dawes, Margo" userId="f42025a8-9ba5-448d-8d2e-59db99ba3147" providerId="ADAL" clId="{332F82BD-75D6-407B-9E35-A3B81E4F7A25}" dt="2022-02-23T19:01:46.122" v="3385" actId="700"/>
          <ac:spMkLst>
            <pc:docMk/>
            <pc:sldMk cId="2587632557" sldId="483"/>
            <ac:spMk id="2" creationId="{BE775A63-4340-486E-A9C5-8A27EF6F840F}"/>
          </ac:spMkLst>
        </pc:spChg>
        <pc:spChg chg="mod ord">
          <ac:chgData name="Iñiguez Dawes, Margo" userId="f42025a8-9ba5-448d-8d2e-59db99ba3147" providerId="ADAL" clId="{332F82BD-75D6-407B-9E35-A3B81E4F7A25}" dt="2022-02-23T19:01:46.122" v="3385" actId="700"/>
          <ac:spMkLst>
            <pc:docMk/>
            <pc:sldMk cId="2587632557" sldId="483"/>
            <ac:spMk id="3" creationId="{8311E9CD-DDAE-4BFC-B55E-06A23B63E923}"/>
          </ac:spMkLst>
        </pc:spChg>
        <pc:spChg chg="add del mod ord">
          <ac:chgData name="Iñiguez Dawes, Margo" userId="f42025a8-9ba5-448d-8d2e-59db99ba3147" providerId="ADAL" clId="{332F82BD-75D6-407B-9E35-A3B81E4F7A25}" dt="2022-02-23T19:04:11.196" v="3386"/>
          <ac:spMkLst>
            <pc:docMk/>
            <pc:sldMk cId="2587632557" sldId="483"/>
            <ac:spMk id="4" creationId="{8F9CE8B6-A094-4B5A-AEDE-934A016DF287}"/>
          </ac:spMkLst>
        </pc:spChg>
        <pc:picChg chg="add mod">
          <ac:chgData name="Iñiguez Dawes, Margo" userId="f42025a8-9ba5-448d-8d2e-59db99ba3147" providerId="ADAL" clId="{332F82BD-75D6-407B-9E35-A3B81E4F7A25}" dt="2022-02-23T19:04:16.175" v="3387" actId="1076"/>
          <ac:picMkLst>
            <pc:docMk/>
            <pc:sldMk cId="2587632557" sldId="483"/>
            <ac:picMk id="4098" creationId="{8958E8BC-5127-44F2-8B6D-000397B6D3FE}"/>
          </ac:picMkLst>
        </pc:picChg>
      </pc:sldChg>
      <pc:sldChg chg="addSp delSp modSp new mod modClrScheme modAnim chgLayout">
        <pc:chgData name="Iñiguez Dawes, Margo" userId="f42025a8-9ba5-448d-8d2e-59db99ba3147" providerId="ADAL" clId="{332F82BD-75D6-407B-9E35-A3B81E4F7A25}" dt="2022-02-23T19:05:23.180" v="3441" actId="20577"/>
        <pc:sldMkLst>
          <pc:docMk/>
          <pc:sldMk cId="961612677" sldId="484"/>
        </pc:sldMkLst>
        <pc:spChg chg="mod ord">
          <ac:chgData name="Iñiguez Dawes, Margo" userId="f42025a8-9ba5-448d-8d2e-59db99ba3147" providerId="ADAL" clId="{332F82BD-75D6-407B-9E35-A3B81E4F7A25}" dt="2022-02-23T17:52:10.951" v="1669" actId="700"/>
          <ac:spMkLst>
            <pc:docMk/>
            <pc:sldMk cId="961612677" sldId="484"/>
            <ac:spMk id="2" creationId="{87564F36-3079-490C-8CA3-00151CE3A843}"/>
          </ac:spMkLst>
        </pc:spChg>
        <pc:spChg chg="mod ord">
          <ac:chgData name="Iñiguez Dawes, Margo" userId="f42025a8-9ba5-448d-8d2e-59db99ba3147" providerId="ADAL" clId="{332F82BD-75D6-407B-9E35-A3B81E4F7A25}" dt="2022-02-23T19:05:23.180" v="3441" actId="20577"/>
          <ac:spMkLst>
            <pc:docMk/>
            <pc:sldMk cId="961612677" sldId="484"/>
            <ac:spMk id="3" creationId="{1B78FAAA-68A9-4D1C-A44F-A670FF07F4FF}"/>
          </ac:spMkLst>
        </pc:spChg>
        <pc:spChg chg="add mod ord">
          <ac:chgData name="Iñiguez Dawes, Margo" userId="f42025a8-9ba5-448d-8d2e-59db99ba3147" providerId="ADAL" clId="{332F82BD-75D6-407B-9E35-A3B81E4F7A25}" dt="2022-02-23T19:05:12.630" v="3389" actId="27636"/>
          <ac:spMkLst>
            <pc:docMk/>
            <pc:sldMk cId="961612677" sldId="484"/>
            <ac:spMk id="4" creationId="{C4A3A2EF-D467-4384-8F44-7B1C8318F487}"/>
          </ac:spMkLst>
        </pc:spChg>
        <pc:picChg chg="add del">
          <ac:chgData name="Iñiguez Dawes, Margo" userId="f42025a8-9ba5-448d-8d2e-59db99ba3147" providerId="ADAL" clId="{332F82BD-75D6-407B-9E35-A3B81E4F7A25}" dt="2022-02-23T17:56:06.985" v="2057"/>
          <ac:picMkLst>
            <pc:docMk/>
            <pc:sldMk cId="961612677" sldId="484"/>
            <ac:picMk id="2050" creationId="{D8A6CA7C-6CD3-4517-A25E-9FFE62578533}"/>
          </ac:picMkLst>
        </pc:picChg>
        <pc:picChg chg="add del mod">
          <ac:chgData name="Iñiguez Dawes, Margo" userId="f42025a8-9ba5-448d-8d2e-59db99ba3147" providerId="ADAL" clId="{332F82BD-75D6-407B-9E35-A3B81E4F7A25}" dt="2022-02-23T19:00:47.393" v="3374" actId="478"/>
          <ac:picMkLst>
            <pc:docMk/>
            <pc:sldMk cId="961612677" sldId="484"/>
            <ac:picMk id="2052" creationId="{257BA587-99FF-4E51-B039-E21A05AE388C}"/>
          </ac:picMkLst>
        </pc:picChg>
        <pc:picChg chg="add mod">
          <ac:chgData name="Iñiguez Dawes, Margo" userId="f42025a8-9ba5-448d-8d2e-59db99ba3147" providerId="ADAL" clId="{332F82BD-75D6-407B-9E35-A3B81E4F7A25}" dt="2022-02-23T19:01:06.571" v="3381" actId="1076"/>
          <ac:picMkLst>
            <pc:docMk/>
            <pc:sldMk cId="961612677" sldId="484"/>
            <ac:picMk id="2054" creationId="{177E7BF7-C4BA-4999-95EE-D12A5711AA4F}"/>
          </ac:picMkLst>
        </pc:picChg>
      </pc:sldChg>
      <pc:sldChg chg="new del">
        <pc:chgData name="Iñiguez Dawes, Margo" userId="f42025a8-9ba5-448d-8d2e-59db99ba3147" providerId="ADAL" clId="{332F82BD-75D6-407B-9E35-A3B81E4F7A25}" dt="2022-02-23T18:57:19.406" v="3212" actId="47"/>
        <pc:sldMkLst>
          <pc:docMk/>
          <pc:sldMk cId="3042228357" sldId="485"/>
        </pc:sldMkLst>
      </pc:sldChg>
    </pc:docChg>
  </pc:docChgLst>
  <pc:docChgLst>
    <pc:chgData name="Dawes, Margo" userId="S::margo.dawes@seattle.gov::f42025a8-9ba5-448d-8d2e-59db99ba3147" providerId="AD" clId="Web-{4A4A5770-0568-D746-649A-B3296AF4E72A}"/>
    <pc:docChg chg="addSld modSld sldOrd">
      <pc:chgData name="Dawes, Margo" userId="S::margo.dawes@seattle.gov::f42025a8-9ba5-448d-8d2e-59db99ba3147" providerId="AD" clId="Web-{4A4A5770-0568-D746-649A-B3296AF4E72A}" dt="2021-11-23T17:38:05.060" v="41" actId="20577"/>
      <pc:docMkLst>
        <pc:docMk/>
      </pc:docMkLst>
      <pc:sldChg chg="modSp new ord">
        <pc:chgData name="Dawes, Margo" userId="S::margo.dawes@seattle.gov::f42025a8-9ba5-448d-8d2e-59db99ba3147" providerId="AD" clId="Web-{4A4A5770-0568-D746-649A-B3296AF4E72A}" dt="2021-11-23T17:38:05.060" v="41" actId="20577"/>
        <pc:sldMkLst>
          <pc:docMk/>
          <pc:sldMk cId="27434357" sldId="459"/>
        </pc:sldMkLst>
        <pc:spChg chg="mod">
          <ac:chgData name="Dawes, Margo" userId="S::margo.dawes@seattle.gov::f42025a8-9ba5-448d-8d2e-59db99ba3147" providerId="AD" clId="Web-{4A4A5770-0568-D746-649A-B3296AF4E72A}" dt="2021-11-23T17:37:31.201" v="2" actId="20577"/>
          <ac:spMkLst>
            <pc:docMk/>
            <pc:sldMk cId="27434357" sldId="459"/>
            <ac:spMk id="2" creationId="{7C0B66CE-677A-48BC-A785-A00DEC3655A2}"/>
          </ac:spMkLst>
        </pc:spChg>
        <pc:spChg chg="mod">
          <ac:chgData name="Dawes, Margo" userId="S::margo.dawes@seattle.gov::f42025a8-9ba5-448d-8d2e-59db99ba3147" providerId="AD" clId="Web-{4A4A5770-0568-D746-649A-B3296AF4E72A}" dt="2021-11-23T17:38:05.060" v="41" actId="20577"/>
          <ac:spMkLst>
            <pc:docMk/>
            <pc:sldMk cId="27434357" sldId="459"/>
            <ac:spMk id="3" creationId="{A707669C-F010-4DC4-825E-C607BA7886CD}"/>
          </ac:spMkLst>
        </pc:spChg>
      </pc:sldChg>
    </pc:docChg>
  </pc:docChgLst>
  <pc:docChgLst>
    <pc:chgData name="Dawes, Margo" userId="f42025a8-9ba5-448d-8d2e-59db99ba3147" providerId="ADAL" clId="{264A0D44-5753-4273-B332-CA3698ADDF1B}"/>
    <pc:docChg chg="undo custSel addSld delSld modSld sldOrd">
      <pc:chgData name="Dawes, Margo" userId="f42025a8-9ba5-448d-8d2e-59db99ba3147" providerId="ADAL" clId="{264A0D44-5753-4273-B332-CA3698ADDF1B}" dt="2021-10-08T18:53:31.270" v="2705" actId="20577"/>
      <pc:docMkLst>
        <pc:docMk/>
      </pc:docMkLst>
      <pc:sldChg chg="mod modShow">
        <pc:chgData name="Dawes, Margo" userId="f42025a8-9ba5-448d-8d2e-59db99ba3147" providerId="ADAL" clId="{264A0D44-5753-4273-B332-CA3698ADDF1B}" dt="2021-10-08T18:17:28.754" v="708" actId="729"/>
        <pc:sldMkLst>
          <pc:docMk/>
          <pc:sldMk cId="764331150" sldId="281"/>
        </pc:sldMkLst>
      </pc:sldChg>
      <pc:sldChg chg="mod modShow">
        <pc:chgData name="Dawes, Margo" userId="f42025a8-9ba5-448d-8d2e-59db99ba3147" providerId="ADAL" clId="{264A0D44-5753-4273-B332-CA3698ADDF1B}" dt="2021-10-08T18:17:43.387" v="710" actId="729"/>
        <pc:sldMkLst>
          <pc:docMk/>
          <pc:sldMk cId="2431576341" sldId="447"/>
        </pc:sldMkLst>
      </pc:sldChg>
      <pc:sldChg chg="mod modShow">
        <pc:chgData name="Dawes, Margo" userId="f42025a8-9ba5-448d-8d2e-59db99ba3147" providerId="ADAL" clId="{264A0D44-5753-4273-B332-CA3698ADDF1B}" dt="2021-10-08T18:17:39.013" v="709" actId="729"/>
        <pc:sldMkLst>
          <pc:docMk/>
          <pc:sldMk cId="3781788536" sldId="449"/>
        </pc:sldMkLst>
      </pc:sldChg>
      <pc:sldChg chg="mod modShow">
        <pc:chgData name="Dawes, Margo" userId="f42025a8-9ba5-448d-8d2e-59db99ba3147" providerId="ADAL" clId="{264A0D44-5753-4273-B332-CA3698ADDF1B}" dt="2021-10-08T18:17:46.970" v="711" actId="729"/>
        <pc:sldMkLst>
          <pc:docMk/>
          <pc:sldMk cId="972859129" sldId="450"/>
        </pc:sldMkLst>
      </pc:sldChg>
      <pc:sldChg chg="mod modShow">
        <pc:chgData name="Dawes, Margo" userId="f42025a8-9ba5-448d-8d2e-59db99ba3147" providerId="ADAL" clId="{264A0D44-5753-4273-B332-CA3698ADDF1B}" dt="2021-10-08T18:17:50.785" v="713" actId="729"/>
        <pc:sldMkLst>
          <pc:docMk/>
          <pc:sldMk cId="409341393" sldId="451"/>
        </pc:sldMkLst>
      </pc:sldChg>
      <pc:sldChg chg="mod modShow">
        <pc:chgData name="Dawes, Margo" userId="f42025a8-9ba5-448d-8d2e-59db99ba3147" providerId="ADAL" clId="{264A0D44-5753-4273-B332-CA3698ADDF1B}" dt="2021-10-08T18:17:49.010" v="712" actId="729"/>
        <pc:sldMkLst>
          <pc:docMk/>
          <pc:sldMk cId="1953005422" sldId="452"/>
        </pc:sldMkLst>
      </pc:sldChg>
      <pc:sldChg chg="mod modShow">
        <pc:chgData name="Dawes, Margo" userId="f42025a8-9ba5-448d-8d2e-59db99ba3147" providerId="ADAL" clId="{264A0D44-5753-4273-B332-CA3698ADDF1B}" dt="2021-10-08T18:17:27.152" v="707" actId="729"/>
        <pc:sldMkLst>
          <pc:docMk/>
          <pc:sldMk cId="232173400" sldId="453"/>
        </pc:sldMkLst>
      </pc:sldChg>
      <pc:sldChg chg="modSp new del mod">
        <pc:chgData name="Dawes, Margo" userId="f42025a8-9ba5-448d-8d2e-59db99ba3147" providerId="ADAL" clId="{264A0D44-5753-4273-B332-CA3698ADDF1B}" dt="2021-10-08T18:16:34.909" v="649" actId="47"/>
        <pc:sldMkLst>
          <pc:docMk/>
          <pc:sldMk cId="255032682" sldId="454"/>
        </pc:sldMkLst>
        <pc:spChg chg="mod">
          <ac:chgData name="Dawes, Margo" userId="f42025a8-9ba5-448d-8d2e-59db99ba3147" providerId="ADAL" clId="{264A0D44-5753-4273-B332-CA3698ADDF1B}" dt="2021-10-08T18:15:04.166" v="449"/>
          <ac:spMkLst>
            <pc:docMk/>
            <pc:sldMk cId="255032682" sldId="454"/>
            <ac:spMk id="2" creationId="{393BFD8C-2760-456A-A1FD-4ECEBF28C1CA}"/>
          </ac:spMkLst>
        </pc:spChg>
        <pc:spChg chg="mod">
          <ac:chgData name="Dawes, Margo" userId="f42025a8-9ba5-448d-8d2e-59db99ba3147" providerId="ADAL" clId="{264A0D44-5753-4273-B332-CA3698ADDF1B}" dt="2021-10-08T18:15:41.807" v="501" actId="21"/>
          <ac:spMkLst>
            <pc:docMk/>
            <pc:sldMk cId="255032682" sldId="454"/>
            <ac:spMk id="3" creationId="{B9374E92-D106-4C2F-819A-4A955540C070}"/>
          </ac:spMkLst>
        </pc:spChg>
      </pc:sldChg>
      <pc:sldChg chg="modSp new mod">
        <pc:chgData name="Dawes, Margo" userId="f42025a8-9ba5-448d-8d2e-59db99ba3147" providerId="ADAL" clId="{264A0D44-5753-4273-B332-CA3698ADDF1B}" dt="2021-10-08T18:16:53.365" v="706" actId="20577"/>
        <pc:sldMkLst>
          <pc:docMk/>
          <pc:sldMk cId="2188494775" sldId="455"/>
        </pc:sldMkLst>
        <pc:spChg chg="mod">
          <ac:chgData name="Dawes, Margo" userId="f42025a8-9ba5-448d-8d2e-59db99ba3147" providerId="ADAL" clId="{264A0D44-5753-4273-B332-CA3698ADDF1B}" dt="2021-10-08T18:15:20.521" v="455" actId="14100"/>
          <ac:spMkLst>
            <pc:docMk/>
            <pc:sldMk cId="2188494775" sldId="455"/>
            <ac:spMk id="2" creationId="{CB0D0AD2-0DF7-4A0D-9ECC-8D1566778241}"/>
          </ac:spMkLst>
        </pc:spChg>
        <pc:spChg chg="mod">
          <ac:chgData name="Dawes, Margo" userId="f42025a8-9ba5-448d-8d2e-59db99ba3147" providerId="ADAL" clId="{264A0D44-5753-4273-B332-CA3698ADDF1B}" dt="2021-10-08T18:16:53.365" v="706" actId="20577"/>
          <ac:spMkLst>
            <pc:docMk/>
            <pc:sldMk cId="2188494775" sldId="455"/>
            <ac:spMk id="3" creationId="{85B08A8E-39B4-4847-9924-A8BC7A72DF77}"/>
          </ac:spMkLst>
        </pc:spChg>
      </pc:sldChg>
      <pc:sldChg chg="modSp new mod ord">
        <pc:chgData name="Dawes, Margo" userId="f42025a8-9ba5-448d-8d2e-59db99ba3147" providerId="ADAL" clId="{264A0D44-5753-4273-B332-CA3698ADDF1B}" dt="2021-10-08T18:20:07.006" v="1057" actId="20577"/>
        <pc:sldMkLst>
          <pc:docMk/>
          <pc:sldMk cId="3263563936" sldId="456"/>
        </pc:sldMkLst>
        <pc:spChg chg="mod">
          <ac:chgData name="Dawes, Margo" userId="f42025a8-9ba5-448d-8d2e-59db99ba3147" providerId="ADAL" clId="{264A0D44-5753-4273-B332-CA3698ADDF1B}" dt="2021-10-08T18:18:00.030" v="739" actId="20577"/>
          <ac:spMkLst>
            <pc:docMk/>
            <pc:sldMk cId="3263563936" sldId="456"/>
            <ac:spMk id="2" creationId="{BA555479-D2BD-45C2-91E5-B542539765B6}"/>
          </ac:spMkLst>
        </pc:spChg>
        <pc:spChg chg="mod">
          <ac:chgData name="Dawes, Margo" userId="f42025a8-9ba5-448d-8d2e-59db99ba3147" providerId="ADAL" clId="{264A0D44-5753-4273-B332-CA3698ADDF1B}" dt="2021-10-08T18:20:07.006" v="1057" actId="20577"/>
          <ac:spMkLst>
            <pc:docMk/>
            <pc:sldMk cId="3263563936" sldId="456"/>
            <ac:spMk id="3" creationId="{2C73C078-EE3E-49DB-8D49-CD819B0C3C2D}"/>
          </ac:spMkLst>
        </pc:spChg>
      </pc:sldChg>
      <pc:sldChg chg="addSp delSp modSp new mod">
        <pc:chgData name="Dawes, Margo" userId="f42025a8-9ba5-448d-8d2e-59db99ba3147" providerId="ADAL" clId="{264A0D44-5753-4273-B332-CA3698ADDF1B}" dt="2021-10-08T18:28:32.388" v="1521" actId="20577"/>
        <pc:sldMkLst>
          <pc:docMk/>
          <pc:sldMk cId="575760299" sldId="457"/>
        </pc:sldMkLst>
        <pc:spChg chg="mod">
          <ac:chgData name="Dawes, Margo" userId="f42025a8-9ba5-448d-8d2e-59db99ba3147" providerId="ADAL" clId="{264A0D44-5753-4273-B332-CA3698ADDF1B}" dt="2021-10-08T18:20:23.128" v="1100" actId="20577"/>
          <ac:spMkLst>
            <pc:docMk/>
            <pc:sldMk cId="575760299" sldId="457"/>
            <ac:spMk id="2" creationId="{C190ECB6-C2FB-4E84-9418-F13DD6C25106}"/>
          </ac:spMkLst>
        </pc:spChg>
        <pc:spChg chg="del">
          <ac:chgData name="Dawes, Margo" userId="f42025a8-9ba5-448d-8d2e-59db99ba3147" providerId="ADAL" clId="{264A0D44-5753-4273-B332-CA3698ADDF1B}" dt="2021-10-08T18:20:53.203" v="1101" actId="1032"/>
          <ac:spMkLst>
            <pc:docMk/>
            <pc:sldMk cId="575760299" sldId="457"/>
            <ac:spMk id="3" creationId="{0C59470A-B0CA-4BEC-8C90-A090A9270F18}"/>
          </ac:spMkLst>
        </pc:spChg>
        <pc:graphicFrameChg chg="add mod modGraphic">
          <ac:chgData name="Dawes, Margo" userId="f42025a8-9ba5-448d-8d2e-59db99ba3147" providerId="ADAL" clId="{264A0D44-5753-4273-B332-CA3698ADDF1B}" dt="2021-10-08T18:28:32.388" v="1521" actId="20577"/>
          <ac:graphicFrameMkLst>
            <pc:docMk/>
            <pc:sldMk cId="575760299" sldId="457"/>
            <ac:graphicFrameMk id="4" creationId="{9CA7E2CD-7F8D-4757-BB23-630EBF1D24DF}"/>
          </ac:graphicFrameMkLst>
        </pc:graphicFrameChg>
      </pc:sldChg>
      <pc:sldChg chg="addSp delSp modSp add mod">
        <pc:chgData name="Dawes, Margo" userId="f42025a8-9ba5-448d-8d2e-59db99ba3147" providerId="ADAL" clId="{264A0D44-5753-4273-B332-CA3698ADDF1B}" dt="2021-10-08T18:53:31.270" v="2705" actId="20577"/>
        <pc:sldMkLst>
          <pc:docMk/>
          <pc:sldMk cId="2808059266" sldId="458"/>
        </pc:sldMkLst>
        <pc:spChg chg="add del mod">
          <ac:chgData name="Dawes, Margo" userId="f42025a8-9ba5-448d-8d2e-59db99ba3147" providerId="ADAL" clId="{264A0D44-5753-4273-B332-CA3698ADDF1B}" dt="2021-10-08T18:30:01.434" v="1524" actId="3680"/>
          <ac:spMkLst>
            <pc:docMk/>
            <pc:sldMk cId="2808059266" sldId="458"/>
            <ac:spMk id="5" creationId="{C9AA8F12-B551-4852-9B5B-58DA23943133}"/>
          </ac:spMkLst>
        </pc:spChg>
        <pc:graphicFrameChg chg="del">
          <ac:chgData name="Dawes, Margo" userId="f42025a8-9ba5-448d-8d2e-59db99ba3147" providerId="ADAL" clId="{264A0D44-5753-4273-B332-CA3698ADDF1B}" dt="2021-10-08T18:29:52.703" v="1523" actId="478"/>
          <ac:graphicFrameMkLst>
            <pc:docMk/>
            <pc:sldMk cId="2808059266" sldId="458"/>
            <ac:graphicFrameMk id="4" creationId="{9CA7E2CD-7F8D-4757-BB23-630EBF1D24DF}"/>
          </ac:graphicFrameMkLst>
        </pc:graphicFrameChg>
        <pc:graphicFrameChg chg="add mod ord modGraphic">
          <ac:chgData name="Dawes, Margo" userId="f42025a8-9ba5-448d-8d2e-59db99ba3147" providerId="ADAL" clId="{264A0D44-5753-4273-B332-CA3698ADDF1B}" dt="2021-10-08T18:53:31.270" v="2705" actId="20577"/>
          <ac:graphicFrameMkLst>
            <pc:docMk/>
            <pc:sldMk cId="2808059266" sldId="458"/>
            <ac:graphicFrameMk id="6" creationId="{24052152-F479-4F94-8220-CABFF1F755CF}"/>
          </ac:graphicFrameMkLst>
        </pc:graphicFrameChg>
      </pc:sldChg>
    </pc:docChg>
  </pc:docChgLst>
  <pc:docChgLst>
    <pc:chgData name="Dawes, Margo" userId="f42025a8-9ba5-448d-8d2e-59db99ba3147" providerId="ADAL" clId="{FE7A5402-4E67-41F1-B40C-701EFF71BEFA}"/>
    <pc:docChg chg="undo custSel addSld delSld modSld">
      <pc:chgData name="Dawes, Margo" userId="f42025a8-9ba5-448d-8d2e-59db99ba3147" providerId="ADAL" clId="{FE7A5402-4E67-41F1-B40C-701EFF71BEFA}" dt="2021-07-21T19:59:46.942" v="1331" actId="1076"/>
      <pc:docMkLst>
        <pc:docMk/>
      </pc:docMkLst>
      <pc:sldChg chg="modSp mod">
        <pc:chgData name="Dawes, Margo" userId="f42025a8-9ba5-448d-8d2e-59db99ba3147" providerId="ADAL" clId="{FE7A5402-4E67-41F1-B40C-701EFF71BEFA}" dt="2021-07-21T19:04:38.888" v="832" actId="20577"/>
        <pc:sldMkLst>
          <pc:docMk/>
          <pc:sldMk cId="2698961179" sldId="276"/>
        </pc:sldMkLst>
        <pc:graphicFrameChg chg="mod modGraphic">
          <ac:chgData name="Dawes, Margo" userId="f42025a8-9ba5-448d-8d2e-59db99ba3147" providerId="ADAL" clId="{FE7A5402-4E67-41F1-B40C-701EFF71BEFA}" dt="2021-07-21T19:04:38.888" v="832" actId="20577"/>
          <ac:graphicFrameMkLst>
            <pc:docMk/>
            <pc:sldMk cId="2698961179" sldId="276"/>
            <ac:graphicFrameMk id="8" creationId="{3CF8D565-38A1-4AE7-8007-BC5DDEF5FE2E}"/>
          </ac:graphicFrameMkLst>
        </pc:graphicFrameChg>
      </pc:sldChg>
      <pc:sldChg chg="addSp modSp mod">
        <pc:chgData name="Dawes, Margo" userId="f42025a8-9ba5-448d-8d2e-59db99ba3147" providerId="ADAL" clId="{FE7A5402-4E67-41F1-B40C-701EFF71BEFA}" dt="2021-07-21T18:54:56.653" v="212" actId="14100"/>
        <pc:sldMkLst>
          <pc:docMk/>
          <pc:sldMk cId="1407902878" sldId="277"/>
        </pc:sldMkLst>
        <pc:spChg chg="add mod">
          <ac:chgData name="Dawes, Margo" userId="f42025a8-9ba5-448d-8d2e-59db99ba3147" providerId="ADAL" clId="{FE7A5402-4E67-41F1-B40C-701EFF71BEFA}" dt="2021-07-21T18:54:56.653" v="212" actId="14100"/>
          <ac:spMkLst>
            <pc:docMk/>
            <pc:sldMk cId="1407902878" sldId="277"/>
            <ac:spMk id="3" creationId="{87C6376C-A3AC-48EB-B410-C31E2F77965B}"/>
          </ac:spMkLst>
        </pc:spChg>
      </pc:sldChg>
      <pc:sldChg chg="modSp mod">
        <pc:chgData name="Dawes, Margo" userId="f42025a8-9ba5-448d-8d2e-59db99ba3147" providerId="ADAL" clId="{FE7A5402-4E67-41F1-B40C-701EFF71BEFA}" dt="2021-07-21T18:59:41.203" v="771" actId="20577"/>
        <pc:sldMkLst>
          <pc:docMk/>
          <pc:sldMk cId="1025386726" sldId="278"/>
        </pc:sldMkLst>
        <pc:spChg chg="mod">
          <ac:chgData name="Dawes, Margo" userId="f42025a8-9ba5-448d-8d2e-59db99ba3147" providerId="ADAL" clId="{FE7A5402-4E67-41F1-B40C-701EFF71BEFA}" dt="2021-07-21T18:59:41.203" v="771" actId="20577"/>
          <ac:spMkLst>
            <pc:docMk/>
            <pc:sldMk cId="1025386726" sldId="278"/>
            <ac:spMk id="2" creationId="{D0511978-FE35-4AB2-BCD4-5692DF7EA23F}"/>
          </ac:spMkLst>
        </pc:spChg>
      </pc:sldChg>
      <pc:sldChg chg="addSp delSp modSp mod">
        <pc:chgData name="Dawes, Margo" userId="f42025a8-9ba5-448d-8d2e-59db99ba3147" providerId="ADAL" clId="{FE7A5402-4E67-41F1-B40C-701EFF71BEFA}" dt="2021-07-21T19:59:36.027" v="1327" actId="22"/>
        <pc:sldMkLst>
          <pc:docMk/>
          <pc:sldMk cId="764331150" sldId="281"/>
        </pc:sldMkLst>
        <pc:spChg chg="mod">
          <ac:chgData name="Dawes, Margo" userId="f42025a8-9ba5-448d-8d2e-59db99ba3147" providerId="ADAL" clId="{FE7A5402-4E67-41F1-B40C-701EFF71BEFA}" dt="2021-07-21T19:56:06.806" v="1318" actId="20577"/>
          <ac:spMkLst>
            <pc:docMk/>
            <pc:sldMk cId="764331150" sldId="281"/>
            <ac:spMk id="3" creationId="{0B9425FC-D115-4F26-9148-F75FDCFF2C2E}"/>
          </ac:spMkLst>
        </pc:spChg>
        <pc:picChg chg="add del mod">
          <ac:chgData name="Dawes, Margo" userId="f42025a8-9ba5-448d-8d2e-59db99ba3147" providerId="ADAL" clId="{FE7A5402-4E67-41F1-B40C-701EFF71BEFA}" dt="2021-07-21T19:59:36.027" v="1327" actId="22"/>
          <ac:picMkLst>
            <pc:docMk/>
            <pc:sldMk cId="764331150" sldId="281"/>
            <ac:picMk id="6" creationId="{27595EB7-6C8D-4565-9B2B-A929135FF786}"/>
          </ac:picMkLst>
        </pc:picChg>
      </pc:sldChg>
      <pc:sldChg chg="del">
        <pc:chgData name="Dawes, Margo" userId="f42025a8-9ba5-448d-8d2e-59db99ba3147" providerId="ADAL" clId="{FE7A5402-4E67-41F1-B40C-701EFF71BEFA}" dt="2021-07-21T18:51:31.824" v="160" actId="47"/>
        <pc:sldMkLst>
          <pc:docMk/>
          <pc:sldMk cId="131197981" sldId="282"/>
        </pc:sldMkLst>
      </pc:sldChg>
      <pc:sldChg chg="del">
        <pc:chgData name="Dawes, Margo" userId="f42025a8-9ba5-448d-8d2e-59db99ba3147" providerId="ADAL" clId="{FE7A5402-4E67-41F1-B40C-701EFF71BEFA}" dt="2021-07-21T19:51:18.785" v="974" actId="47"/>
        <pc:sldMkLst>
          <pc:docMk/>
          <pc:sldMk cId="2874476673" sldId="283"/>
        </pc:sldMkLst>
      </pc:sldChg>
      <pc:sldChg chg="addSp delSp modSp del mod">
        <pc:chgData name="Dawes, Margo" userId="f42025a8-9ba5-448d-8d2e-59db99ba3147" providerId="ADAL" clId="{FE7A5402-4E67-41F1-B40C-701EFF71BEFA}" dt="2021-07-21T19:53:05.037" v="996" actId="47"/>
        <pc:sldMkLst>
          <pc:docMk/>
          <pc:sldMk cId="3463923597" sldId="284"/>
        </pc:sldMkLst>
        <pc:spChg chg="mod">
          <ac:chgData name="Dawes, Margo" userId="f42025a8-9ba5-448d-8d2e-59db99ba3147" providerId="ADAL" clId="{FE7A5402-4E67-41F1-B40C-701EFF71BEFA}" dt="2021-07-21T19:52:50.304" v="994" actId="20577"/>
          <ac:spMkLst>
            <pc:docMk/>
            <pc:sldMk cId="3463923597" sldId="284"/>
            <ac:spMk id="10" creationId="{217EDEDA-53DA-4E61-9FDC-25A0066F4655}"/>
          </ac:spMkLst>
        </pc:spChg>
        <pc:spChg chg="mod">
          <ac:chgData name="Dawes, Margo" userId="f42025a8-9ba5-448d-8d2e-59db99ba3147" providerId="ADAL" clId="{FE7A5402-4E67-41F1-B40C-701EFF71BEFA}" dt="2021-07-21T19:53:03.522" v="995" actId="6549"/>
          <ac:spMkLst>
            <pc:docMk/>
            <pc:sldMk cId="3463923597" sldId="284"/>
            <ac:spMk id="12" creationId="{A9118AE7-6357-4CF0-A967-12B9875EAFEE}"/>
          </ac:spMkLst>
        </pc:spChg>
        <pc:picChg chg="add del">
          <ac:chgData name="Dawes, Margo" userId="f42025a8-9ba5-448d-8d2e-59db99ba3147" providerId="ADAL" clId="{FE7A5402-4E67-41F1-B40C-701EFF71BEFA}" dt="2021-07-21T19:51:31.278" v="976"/>
          <ac:picMkLst>
            <pc:docMk/>
            <pc:sldMk cId="3463923597" sldId="284"/>
            <ac:picMk id="1026" creationId="{520A63D9-EA24-4BD9-8D2A-B3FADE3A7EE7}"/>
          </ac:picMkLst>
        </pc:picChg>
        <pc:picChg chg="add del">
          <ac:chgData name="Dawes, Margo" userId="f42025a8-9ba5-448d-8d2e-59db99ba3147" providerId="ADAL" clId="{FE7A5402-4E67-41F1-B40C-701EFF71BEFA}" dt="2021-07-21T19:51:34.513" v="978"/>
          <ac:picMkLst>
            <pc:docMk/>
            <pc:sldMk cId="3463923597" sldId="284"/>
            <ac:picMk id="1028" creationId="{36B9307D-19D0-498F-9B97-2B1505C8CD92}"/>
          </ac:picMkLst>
        </pc:picChg>
      </pc:sldChg>
      <pc:sldChg chg="modSp mod">
        <pc:chgData name="Dawes, Margo" userId="f42025a8-9ba5-448d-8d2e-59db99ba3147" providerId="ADAL" clId="{FE7A5402-4E67-41F1-B40C-701EFF71BEFA}" dt="2021-07-21T18:52:45.634" v="167" actId="20577"/>
        <pc:sldMkLst>
          <pc:docMk/>
          <pc:sldMk cId="4021607756" sldId="285"/>
        </pc:sldMkLst>
        <pc:spChg chg="mod">
          <ac:chgData name="Dawes, Margo" userId="f42025a8-9ba5-448d-8d2e-59db99ba3147" providerId="ADAL" clId="{FE7A5402-4E67-41F1-B40C-701EFF71BEFA}" dt="2021-07-21T18:52:45.634" v="167" actId="20577"/>
          <ac:spMkLst>
            <pc:docMk/>
            <pc:sldMk cId="4021607756" sldId="285"/>
            <ac:spMk id="4" creationId="{DDE31E86-0940-4322-B668-6C240431F517}"/>
          </ac:spMkLst>
        </pc:spChg>
      </pc:sldChg>
      <pc:sldChg chg="modSp add mod">
        <pc:chgData name="Dawes, Margo" userId="f42025a8-9ba5-448d-8d2e-59db99ba3147" providerId="ADAL" clId="{FE7A5402-4E67-41F1-B40C-701EFF71BEFA}" dt="2021-07-21T19:54:56.167" v="1266" actId="20577"/>
        <pc:sldMkLst>
          <pc:docMk/>
          <pc:sldMk cId="3997657291" sldId="286"/>
        </pc:sldMkLst>
        <pc:spChg chg="mod">
          <ac:chgData name="Dawes, Margo" userId="f42025a8-9ba5-448d-8d2e-59db99ba3147" providerId="ADAL" clId="{FE7A5402-4E67-41F1-B40C-701EFF71BEFA}" dt="2021-07-21T18:59:51.824" v="805" actId="20577"/>
          <ac:spMkLst>
            <pc:docMk/>
            <pc:sldMk cId="3997657291" sldId="286"/>
            <ac:spMk id="2" creationId="{D0511978-FE35-4AB2-BCD4-5692DF7EA23F}"/>
          </ac:spMkLst>
        </pc:spChg>
        <pc:spChg chg="mod">
          <ac:chgData name="Dawes, Margo" userId="f42025a8-9ba5-448d-8d2e-59db99ba3147" providerId="ADAL" clId="{FE7A5402-4E67-41F1-B40C-701EFF71BEFA}" dt="2021-07-21T19:42:42.084" v="887" actId="1076"/>
          <ac:spMkLst>
            <pc:docMk/>
            <pc:sldMk cId="3997657291" sldId="286"/>
            <ac:spMk id="5" creationId="{1D479CBC-82A2-4EF4-9153-4C81E36F1D6A}"/>
          </ac:spMkLst>
        </pc:spChg>
        <pc:graphicFrameChg chg="mod modGraphic">
          <ac:chgData name="Dawes, Margo" userId="f42025a8-9ba5-448d-8d2e-59db99ba3147" providerId="ADAL" clId="{FE7A5402-4E67-41F1-B40C-701EFF71BEFA}" dt="2021-07-21T19:54:56.167" v="1266" actId="20577"/>
          <ac:graphicFrameMkLst>
            <pc:docMk/>
            <pc:sldMk cId="3997657291" sldId="286"/>
            <ac:graphicFrameMk id="9" creationId="{3DCDE3DE-D97D-4D95-85BC-7AA06F6D48CE}"/>
          </ac:graphicFrameMkLst>
        </pc:graphicFrameChg>
      </pc:sldChg>
      <pc:sldChg chg="add">
        <pc:chgData name="Dawes, Margo" userId="f42025a8-9ba5-448d-8d2e-59db99ba3147" providerId="ADAL" clId="{FE7A5402-4E67-41F1-B40C-701EFF71BEFA}" dt="2021-07-21T19:55:25.298" v="1267"/>
        <pc:sldMkLst>
          <pc:docMk/>
          <pc:sldMk cId="2431576341" sldId="447"/>
        </pc:sldMkLst>
      </pc:sldChg>
      <pc:sldChg chg="modSp add mod">
        <pc:chgData name="Dawes, Margo" userId="f42025a8-9ba5-448d-8d2e-59db99ba3147" providerId="ADAL" clId="{FE7A5402-4E67-41F1-B40C-701EFF71BEFA}" dt="2021-07-21T19:53:26.594" v="1024" actId="20577"/>
        <pc:sldMkLst>
          <pc:docMk/>
          <pc:sldMk cId="3781788536" sldId="449"/>
        </pc:sldMkLst>
        <pc:spChg chg="mod">
          <ac:chgData name="Dawes, Margo" userId="f42025a8-9ba5-448d-8d2e-59db99ba3147" providerId="ADAL" clId="{FE7A5402-4E67-41F1-B40C-701EFF71BEFA}" dt="2021-07-21T19:53:26.594" v="1024" actId="20577"/>
          <ac:spMkLst>
            <pc:docMk/>
            <pc:sldMk cId="3781788536" sldId="449"/>
            <ac:spMk id="2" creationId="{807DB24E-D297-4A0C-9909-421F33407CCB}"/>
          </ac:spMkLst>
        </pc:spChg>
      </pc:sldChg>
      <pc:sldChg chg="add">
        <pc:chgData name="Dawes, Margo" userId="f42025a8-9ba5-448d-8d2e-59db99ba3147" providerId="ADAL" clId="{FE7A5402-4E67-41F1-B40C-701EFF71BEFA}" dt="2021-07-21T19:55:38.159" v="1268"/>
        <pc:sldMkLst>
          <pc:docMk/>
          <pc:sldMk cId="972859129" sldId="450"/>
        </pc:sldMkLst>
      </pc:sldChg>
      <pc:sldChg chg="add">
        <pc:chgData name="Dawes, Margo" userId="f42025a8-9ba5-448d-8d2e-59db99ba3147" providerId="ADAL" clId="{FE7A5402-4E67-41F1-B40C-701EFF71BEFA}" dt="2021-07-21T19:55:38.159" v="1268"/>
        <pc:sldMkLst>
          <pc:docMk/>
          <pc:sldMk cId="409341393" sldId="451"/>
        </pc:sldMkLst>
      </pc:sldChg>
      <pc:sldChg chg="add">
        <pc:chgData name="Dawes, Margo" userId="f42025a8-9ba5-448d-8d2e-59db99ba3147" providerId="ADAL" clId="{FE7A5402-4E67-41F1-B40C-701EFF71BEFA}" dt="2021-07-21T19:55:38.159" v="1268"/>
        <pc:sldMkLst>
          <pc:docMk/>
          <pc:sldMk cId="1953005422" sldId="452"/>
        </pc:sldMkLst>
      </pc:sldChg>
      <pc:sldChg chg="addSp delSp modSp new mod">
        <pc:chgData name="Dawes, Margo" userId="f42025a8-9ba5-448d-8d2e-59db99ba3147" providerId="ADAL" clId="{FE7A5402-4E67-41F1-B40C-701EFF71BEFA}" dt="2021-07-21T19:59:46.942" v="1331" actId="1076"/>
        <pc:sldMkLst>
          <pc:docMk/>
          <pc:sldMk cId="232173400" sldId="453"/>
        </pc:sldMkLst>
        <pc:spChg chg="add del">
          <ac:chgData name="Dawes, Margo" userId="f42025a8-9ba5-448d-8d2e-59db99ba3147" providerId="ADAL" clId="{FE7A5402-4E67-41F1-B40C-701EFF71BEFA}" dt="2021-07-21T19:57:58.316" v="1321" actId="22"/>
          <ac:spMkLst>
            <pc:docMk/>
            <pc:sldMk cId="232173400" sldId="453"/>
            <ac:spMk id="5" creationId="{C0FC1AC9-AD0A-425B-93A8-4458D85C8CF6}"/>
          </ac:spMkLst>
        </pc:spChg>
        <pc:picChg chg="add del">
          <ac:chgData name="Dawes, Margo" userId="f42025a8-9ba5-448d-8d2e-59db99ba3147" providerId="ADAL" clId="{FE7A5402-4E67-41F1-B40C-701EFF71BEFA}" dt="2021-07-21T19:59:25.121" v="1323" actId="22"/>
          <ac:picMkLst>
            <pc:docMk/>
            <pc:sldMk cId="232173400" sldId="453"/>
            <ac:picMk id="7" creationId="{388B3476-9E1F-4922-A399-A407254BF120}"/>
          </ac:picMkLst>
        </pc:picChg>
        <pc:picChg chg="add mod">
          <ac:chgData name="Dawes, Margo" userId="f42025a8-9ba5-448d-8d2e-59db99ba3147" providerId="ADAL" clId="{FE7A5402-4E67-41F1-B40C-701EFF71BEFA}" dt="2021-07-21T19:59:46.942" v="1331" actId="1076"/>
          <ac:picMkLst>
            <pc:docMk/>
            <pc:sldMk cId="232173400" sldId="453"/>
            <ac:picMk id="9" creationId="{0D53A5DB-F129-40FF-B08B-152C4034C4E9}"/>
          </ac:picMkLst>
        </pc:picChg>
      </pc:sldChg>
    </pc:docChg>
  </pc:docChgLst>
  <pc:docChgLst>
    <pc:chgData name="Dawes, Margo" userId="S::margo.dawes@seattle.gov::f42025a8-9ba5-448d-8d2e-59db99ba3147" providerId="AD" clId="Web-{B2620552-2842-CF4C-B77D-FE96C17F6C51}"/>
    <pc:docChg chg="modSld">
      <pc:chgData name="Dawes, Margo" userId="S::margo.dawes@seattle.gov::f42025a8-9ba5-448d-8d2e-59db99ba3147" providerId="AD" clId="Web-{B2620552-2842-CF4C-B77D-FE96C17F6C51}" dt="2021-07-21T18:47:02.184" v="5" actId="20577"/>
      <pc:docMkLst>
        <pc:docMk/>
      </pc:docMkLst>
      <pc:sldChg chg="modSp">
        <pc:chgData name="Dawes, Margo" userId="S::margo.dawes@seattle.gov::f42025a8-9ba5-448d-8d2e-59db99ba3147" providerId="AD" clId="Web-{B2620552-2842-CF4C-B77D-FE96C17F6C51}" dt="2021-07-21T18:47:02.184" v="5" actId="20577"/>
        <pc:sldMkLst>
          <pc:docMk/>
          <pc:sldMk cId="2212182072" sldId="274"/>
        </pc:sldMkLst>
        <pc:spChg chg="mod">
          <ac:chgData name="Dawes, Margo" userId="S::margo.dawes@seattle.gov::f42025a8-9ba5-448d-8d2e-59db99ba3147" providerId="AD" clId="Web-{B2620552-2842-CF4C-B77D-FE96C17F6C51}" dt="2021-07-21T18:47:02.184" v="5" actId="20577"/>
          <ac:spMkLst>
            <pc:docMk/>
            <pc:sldMk cId="2212182072" sldId="274"/>
            <ac:spMk id="3" creationId="{C7F53718-87F4-4A14-A44F-E647189AC482}"/>
          </ac:spMkLst>
        </pc:spChg>
      </pc:sldChg>
    </pc:docChg>
  </pc:docChgLst>
  <pc:docChgLst>
    <pc:chgData name="Dawes, Margo" userId="S::margo.dawes@seattle.gov::f42025a8-9ba5-448d-8d2e-59db99ba3147" providerId="AD" clId="Web-{75FD9F33-0D72-3BEA-188A-8A482B0555F3}"/>
    <pc:docChg chg="modSld">
      <pc:chgData name="Dawes, Margo" userId="S::margo.dawes@seattle.gov::f42025a8-9ba5-448d-8d2e-59db99ba3147" providerId="AD" clId="Web-{75FD9F33-0D72-3BEA-188A-8A482B0555F3}" dt="2021-12-07T19:15:12.739" v="1" actId="20577"/>
      <pc:docMkLst>
        <pc:docMk/>
      </pc:docMkLst>
      <pc:sldChg chg="modSp">
        <pc:chgData name="Dawes, Margo" userId="S::margo.dawes@seattle.gov::f42025a8-9ba5-448d-8d2e-59db99ba3147" providerId="AD" clId="Web-{75FD9F33-0D72-3BEA-188A-8A482B0555F3}" dt="2021-12-07T19:15:12.739" v="1" actId="20577"/>
        <pc:sldMkLst>
          <pc:docMk/>
          <pc:sldMk cId="27434357" sldId="459"/>
        </pc:sldMkLst>
        <pc:spChg chg="mod">
          <ac:chgData name="Dawes, Margo" userId="S::margo.dawes@seattle.gov::f42025a8-9ba5-448d-8d2e-59db99ba3147" providerId="AD" clId="Web-{75FD9F33-0D72-3BEA-188A-8A482B0555F3}" dt="2021-12-07T19:15:12.739" v="1" actId="20577"/>
          <ac:spMkLst>
            <pc:docMk/>
            <pc:sldMk cId="27434357" sldId="459"/>
            <ac:spMk id="3" creationId="{A707669C-F010-4DC4-825E-C607BA7886CD}"/>
          </ac:spMkLst>
        </pc:spChg>
      </pc:sldChg>
    </pc:docChg>
  </pc:docChgLst>
  <pc:docChgLst>
    <pc:chgData name="Dawes, Margo" userId="f42025a8-9ba5-448d-8d2e-59db99ba3147" providerId="ADAL" clId="{534FD625-B326-463E-B30F-8C6A83A2D861}"/>
    <pc:docChg chg="undo redo custSel addSld delSld modSld sldOrd">
      <pc:chgData name="Dawes, Margo" userId="f42025a8-9ba5-448d-8d2e-59db99ba3147" providerId="ADAL" clId="{534FD625-B326-463E-B30F-8C6A83A2D861}" dt="2021-12-07T23:31:26.792" v="7377" actId="729"/>
      <pc:docMkLst>
        <pc:docMk/>
      </pc:docMkLst>
      <pc:sldChg chg="modSp add del mod setBg">
        <pc:chgData name="Dawes, Margo" userId="f42025a8-9ba5-448d-8d2e-59db99ba3147" providerId="ADAL" clId="{534FD625-B326-463E-B30F-8C6A83A2D861}" dt="2021-12-07T22:12:59.729" v="4896" actId="47"/>
        <pc:sldMkLst>
          <pc:docMk/>
          <pc:sldMk cId="3024339393" sldId="256"/>
        </pc:sldMkLst>
        <pc:picChg chg="mod">
          <ac:chgData name="Dawes, Margo" userId="f42025a8-9ba5-448d-8d2e-59db99ba3147" providerId="ADAL" clId="{534FD625-B326-463E-B30F-8C6A83A2D861}" dt="2021-12-07T22:10:38.325" v="4868" actId="1076"/>
          <ac:picMkLst>
            <pc:docMk/>
            <pc:sldMk cId="3024339393" sldId="256"/>
            <ac:picMk id="3" creationId="{FBC764A2-58D8-4A26-BDFD-46F664D2F849}"/>
          </ac:picMkLst>
        </pc:picChg>
      </pc:sldChg>
      <pc:sldChg chg="modSp mod">
        <pc:chgData name="Dawes, Margo" userId="f42025a8-9ba5-448d-8d2e-59db99ba3147" providerId="ADAL" clId="{534FD625-B326-463E-B30F-8C6A83A2D861}" dt="2021-12-07T22:03:25.710" v="4593" actId="20577"/>
        <pc:sldMkLst>
          <pc:docMk/>
          <pc:sldMk cId="2212182072" sldId="274"/>
        </pc:sldMkLst>
        <pc:spChg chg="mod">
          <ac:chgData name="Dawes, Margo" userId="f42025a8-9ba5-448d-8d2e-59db99ba3147" providerId="ADAL" clId="{534FD625-B326-463E-B30F-8C6A83A2D861}" dt="2021-12-07T22:03:25.710" v="4593" actId="20577"/>
          <ac:spMkLst>
            <pc:docMk/>
            <pc:sldMk cId="2212182072" sldId="274"/>
            <ac:spMk id="2" creationId="{AF273179-DFCD-406F-89DE-DE2953D44B40}"/>
          </ac:spMkLst>
        </pc:spChg>
        <pc:spChg chg="mod">
          <ac:chgData name="Dawes, Margo" userId="f42025a8-9ba5-448d-8d2e-59db99ba3147" providerId="ADAL" clId="{534FD625-B326-463E-B30F-8C6A83A2D861}" dt="2021-12-07T21:01:55.167" v="1925" actId="207"/>
          <ac:spMkLst>
            <pc:docMk/>
            <pc:sldMk cId="2212182072" sldId="274"/>
            <ac:spMk id="3" creationId="{C7F53718-87F4-4A14-A44F-E647189AC482}"/>
          </ac:spMkLst>
        </pc:spChg>
      </pc:sldChg>
      <pc:sldChg chg="del mod modShow">
        <pc:chgData name="Dawes, Margo" userId="f42025a8-9ba5-448d-8d2e-59db99ba3147" providerId="ADAL" clId="{534FD625-B326-463E-B30F-8C6A83A2D861}" dt="2021-12-07T19:30:09.130" v="1140" actId="47"/>
        <pc:sldMkLst>
          <pc:docMk/>
          <pc:sldMk cId="2698961179" sldId="276"/>
        </pc:sldMkLst>
      </pc:sldChg>
      <pc:sldChg chg="modSp mod">
        <pc:chgData name="Dawes, Margo" userId="f42025a8-9ba5-448d-8d2e-59db99ba3147" providerId="ADAL" clId="{534FD625-B326-463E-B30F-8C6A83A2D861}" dt="2021-12-07T21:02:13.402" v="1927" actId="208"/>
        <pc:sldMkLst>
          <pc:docMk/>
          <pc:sldMk cId="1407902878" sldId="277"/>
        </pc:sldMkLst>
        <pc:spChg chg="mod">
          <ac:chgData name="Dawes, Margo" userId="f42025a8-9ba5-448d-8d2e-59db99ba3147" providerId="ADAL" clId="{534FD625-B326-463E-B30F-8C6A83A2D861}" dt="2021-12-07T21:02:13.402" v="1927" actId="208"/>
          <ac:spMkLst>
            <pc:docMk/>
            <pc:sldMk cId="1407902878" sldId="277"/>
            <ac:spMk id="3" creationId="{87C6376C-A3AC-48EB-B410-C31E2F77965B}"/>
          </ac:spMkLst>
        </pc:spChg>
        <pc:picChg chg="mod">
          <ac:chgData name="Dawes, Margo" userId="f42025a8-9ba5-448d-8d2e-59db99ba3147" providerId="ADAL" clId="{534FD625-B326-463E-B30F-8C6A83A2D861}" dt="2021-12-07T20:33:09.941" v="1719" actId="12788"/>
          <ac:picMkLst>
            <pc:docMk/>
            <pc:sldMk cId="1407902878" sldId="277"/>
            <ac:picMk id="2" creationId="{CCC4253A-A5ED-4342-BB6B-4F72E2BF43FA}"/>
          </ac:picMkLst>
        </pc:picChg>
      </pc:sldChg>
      <pc:sldChg chg="del">
        <pc:chgData name="Dawes, Margo" userId="f42025a8-9ba5-448d-8d2e-59db99ba3147" providerId="ADAL" clId="{534FD625-B326-463E-B30F-8C6A83A2D861}" dt="2021-12-07T21:00:16.347" v="1916" actId="47"/>
        <pc:sldMkLst>
          <pc:docMk/>
          <pc:sldMk cId="1025386726" sldId="278"/>
        </pc:sldMkLst>
      </pc:sldChg>
      <pc:sldChg chg="del">
        <pc:chgData name="Dawes, Margo" userId="f42025a8-9ba5-448d-8d2e-59db99ba3147" providerId="ADAL" clId="{534FD625-B326-463E-B30F-8C6A83A2D861}" dt="2021-12-07T21:16:27.961" v="2030" actId="47"/>
        <pc:sldMkLst>
          <pc:docMk/>
          <pc:sldMk cId="764331150" sldId="281"/>
        </pc:sldMkLst>
      </pc:sldChg>
      <pc:sldChg chg="modSp mod">
        <pc:chgData name="Dawes, Margo" userId="f42025a8-9ba5-448d-8d2e-59db99ba3147" providerId="ADAL" clId="{534FD625-B326-463E-B30F-8C6A83A2D861}" dt="2021-12-07T22:04:21.612" v="4614" actId="20577"/>
        <pc:sldMkLst>
          <pc:docMk/>
          <pc:sldMk cId="4021607756" sldId="285"/>
        </pc:sldMkLst>
        <pc:spChg chg="mod">
          <ac:chgData name="Dawes, Margo" userId="f42025a8-9ba5-448d-8d2e-59db99ba3147" providerId="ADAL" clId="{534FD625-B326-463E-B30F-8C6A83A2D861}" dt="2021-12-07T22:03:22.444" v="4592" actId="20577"/>
          <ac:spMkLst>
            <pc:docMk/>
            <pc:sldMk cId="4021607756" sldId="285"/>
            <ac:spMk id="2" creationId="{8210A3F6-6741-4EF3-90AA-8BC4E7777782}"/>
          </ac:spMkLst>
        </pc:spChg>
        <pc:spChg chg="mod">
          <ac:chgData name="Dawes, Margo" userId="f42025a8-9ba5-448d-8d2e-59db99ba3147" providerId="ADAL" clId="{534FD625-B326-463E-B30F-8C6A83A2D861}" dt="2021-12-07T20:31:44.635" v="1706" actId="14100"/>
          <ac:spMkLst>
            <pc:docMk/>
            <pc:sldMk cId="4021607756" sldId="285"/>
            <ac:spMk id="3" creationId="{1ADA90B1-9EE6-4822-AB8F-F908352C9D49}"/>
          </ac:spMkLst>
        </pc:spChg>
        <pc:spChg chg="mod">
          <ac:chgData name="Dawes, Margo" userId="f42025a8-9ba5-448d-8d2e-59db99ba3147" providerId="ADAL" clId="{534FD625-B326-463E-B30F-8C6A83A2D861}" dt="2021-12-07T22:04:21.612" v="4614" actId="20577"/>
          <ac:spMkLst>
            <pc:docMk/>
            <pc:sldMk cId="4021607756" sldId="285"/>
            <ac:spMk id="4" creationId="{DDE31E86-0940-4322-B668-6C240431F517}"/>
          </ac:spMkLst>
        </pc:spChg>
        <pc:spChg chg="mod">
          <ac:chgData name="Dawes, Margo" userId="f42025a8-9ba5-448d-8d2e-59db99ba3147" providerId="ADAL" clId="{534FD625-B326-463E-B30F-8C6A83A2D861}" dt="2021-12-07T21:01:40.238" v="1922" actId="207"/>
          <ac:spMkLst>
            <pc:docMk/>
            <pc:sldMk cId="4021607756" sldId="285"/>
            <ac:spMk id="5" creationId="{9F67C984-A6E5-494A-B46F-9267B2838ACE}"/>
          </ac:spMkLst>
        </pc:spChg>
        <pc:spChg chg="mod">
          <ac:chgData name="Dawes, Margo" userId="f42025a8-9ba5-448d-8d2e-59db99ba3147" providerId="ADAL" clId="{534FD625-B326-463E-B30F-8C6A83A2D861}" dt="2021-12-07T20:32:08.974" v="1710" actId="404"/>
          <ac:spMkLst>
            <pc:docMk/>
            <pc:sldMk cId="4021607756" sldId="285"/>
            <ac:spMk id="6" creationId="{16BE701A-CD64-4B52-A12C-E2DB980D4B2B}"/>
          </ac:spMkLst>
        </pc:spChg>
        <pc:spChg chg="mod">
          <ac:chgData name="Dawes, Margo" userId="f42025a8-9ba5-448d-8d2e-59db99ba3147" providerId="ADAL" clId="{534FD625-B326-463E-B30F-8C6A83A2D861}" dt="2021-12-07T20:32:11.898" v="1711" actId="404"/>
          <ac:spMkLst>
            <pc:docMk/>
            <pc:sldMk cId="4021607756" sldId="285"/>
            <ac:spMk id="7" creationId="{6BAE2F24-ACC8-4CE4-9C27-753791AE944E}"/>
          </ac:spMkLst>
        </pc:spChg>
      </pc:sldChg>
      <pc:sldChg chg="del">
        <pc:chgData name="Dawes, Margo" userId="f42025a8-9ba5-448d-8d2e-59db99ba3147" providerId="ADAL" clId="{534FD625-B326-463E-B30F-8C6A83A2D861}" dt="2021-12-07T21:00:18.137" v="1917" actId="47"/>
        <pc:sldMkLst>
          <pc:docMk/>
          <pc:sldMk cId="3997657291" sldId="286"/>
        </pc:sldMkLst>
      </pc:sldChg>
      <pc:sldChg chg="addSp delSp modSp add del mod modAnim">
        <pc:chgData name="Dawes, Margo" userId="f42025a8-9ba5-448d-8d2e-59db99ba3147" providerId="ADAL" clId="{534FD625-B326-463E-B30F-8C6A83A2D861}" dt="2021-12-07T22:38:52.159" v="5722" actId="47"/>
        <pc:sldMkLst>
          <pc:docMk/>
          <pc:sldMk cId="117736112" sldId="385"/>
        </pc:sldMkLst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9" creationId="{640A9320-4FC7-46DF-AAAE-E9E2E0F28077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18" creationId="{33171EFF-D44D-4921-AEEB-272E8469B1AC}"/>
          </ac:spMkLst>
        </pc:spChg>
        <pc:spChg chg="mod">
          <ac:chgData name="Dawes, Margo" userId="f42025a8-9ba5-448d-8d2e-59db99ba3147" providerId="ADAL" clId="{534FD625-B326-463E-B30F-8C6A83A2D861}" dt="2021-12-07T22:30:59.068" v="5165" actId="20577"/>
          <ac:spMkLst>
            <pc:docMk/>
            <pc:sldMk cId="117736112" sldId="385"/>
            <ac:spMk id="21" creationId="{07834CF4-5020-4F4F-9BF4-639B38DE032F}"/>
          </ac:spMkLst>
        </pc:spChg>
        <pc:spChg chg="mod">
          <ac:chgData name="Dawes, Margo" userId="f42025a8-9ba5-448d-8d2e-59db99ba3147" providerId="ADAL" clId="{534FD625-B326-463E-B30F-8C6A83A2D861}" dt="2021-12-07T22:30:59.288" v="5166" actId="20577"/>
          <ac:spMkLst>
            <pc:docMk/>
            <pc:sldMk cId="117736112" sldId="385"/>
            <ac:spMk id="24" creationId="{8BF82454-5332-44F6-B4D1-8F66900D6854}"/>
          </ac:spMkLst>
        </pc:spChg>
        <pc:spChg chg="mod">
          <ac:chgData name="Dawes, Margo" userId="f42025a8-9ba5-448d-8d2e-59db99ba3147" providerId="ADAL" clId="{534FD625-B326-463E-B30F-8C6A83A2D861}" dt="2021-12-07T22:31:02.717" v="5175" actId="20577"/>
          <ac:spMkLst>
            <pc:docMk/>
            <pc:sldMk cId="117736112" sldId="385"/>
            <ac:spMk id="27" creationId="{0C5AF482-2710-4D65-8D25-237BCDF67E23}"/>
          </ac:spMkLst>
        </pc:spChg>
        <pc:spChg chg="mod">
          <ac:chgData name="Dawes, Margo" userId="f42025a8-9ba5-448d-8d2e-59db99ba3147" providerId="ADAL" clId="{534FD625-B326-463E-B30F-8C6A83A2D861}" dt="2021-12-07T22:31:03.264" v="5176" actId="20577"/>
          <ac:spMkLst>
            <pc:docMk/>
            <pc:sldMk cId="117736112" sldId="385"/>
            <ac:spMk id="30" creationId="{201928CE-E5FE-4E4E-B485-EF7366137BCE}"/>
          </ac:spMkLst>
        </pc:spChg>
        <pc:spChg chg="mod">
          <ac:chgData name="Dawes, Margo" userId="f42025a8-9ba5-448d-8d2e-59db99ba3147" providerId="ADAL" clId="{534FD625-B326-463E-B30F-8C6A83A2D861}" dt="2021-12-07T22:31:02.215" v="5174" actId="403"/>
          <ac:spMkLst>
            <pc:docMk/>
            <pc:sldMk cId="117736112" sldId="385"/>
            <ac:spMk id="33" creationId="{82A54028-CE0A-401A-AF45-A25B263F5AA7}"/>
          </ac:spMkLst>
        </pc:spChg>
        <pc:spChg chg="mod">
          <ac:chgData name="Dawes, Margo" userId="f42025a8-9ba5-448d-8d2e-59db99ba3147" providerId="ADAL" clId="{534FD625-B326-463E-B30F-8C6A83A2D861}" dt="2021-12-07T22:31:00.005" v="5168" actId="20577"/>
          <ac:spMkLst>
            <pc:docMk/>
            <pc:sldMk cId="117736112" sldId="385"/>
            <ac:spMk id="35" creationId="{04B2EFC5-2FC2-407C-B21D-DD66F4B20CCD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36" creationId="{AD537309-892B-4160-8819-F3592C1DBE83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37" creationId="{998B196A-48C2-47A4-A5CC-EF4F0F10EF86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38" creationId="{61A9D996-8132-403B-8204-F0BD9FC20A1E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39" creationId="{3252BD69-4F48-490C-AE4E-7AEA48AE0F06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53" creationId="{283207A5-C0D8-43B1-9654-286F64721453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55" creationId="{1DEDC5B6-EECD-4397-A92F-6017F0E9E72C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56" creationId="{16E35C28-1FBF-452F-B849-52674CCB5640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57" creationId="{96C8D153-93C1-474C-B3BE-967E729E460C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58" creationId="{40DEDF8A-3180-4283-A110-B2B4E3505909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59" creationId="{56DCD89E-F4BA-47CE-9DBF-83B98EA6884F}"/>
          </ac:spMkLst>
        </pc:spChg>
        <pc:spChg chg="mod">
          <ac:chgData name="Dawes, Margo" userId="f42025a8-9ba5-448d-8d2e-59db99ba3147" providerId="ADAL" clId="{534FD625-B326-463E-B30F-8C6A83A2D861}" dt="2021-12-07T22:30:51.665" v="5149" actId="404"/>
          <ac:spMkLst>
            <pc:docMk/>
            <pc:sldMk cId="117736112" sldId="385"/>
            <ac:spMk id="60" creationId="{421ABE03-4E58-400C-AC85-57F008FD1F4D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68" creationId="{10260BFA-E73A-4E28-8D3F-D8DD6FD01453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70" creationId="{57765791-2363-4896-925D-239005CB7EC1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72" creationId="{8191E6FB-02F2-417B-A215-C17DC51F16A5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75" creationId="{07BC9728-42AF-4829-A826-0916DAB1E4D2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77" creationId="{2FC78691-0BBA-4367-8F15-2DC0C8DC8D80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79" creationId="{552EFBB3-7F77-4404-B6A0-66697F052555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82" creationId="{0F13496F-D4B3-4A5E-84FF-97EC7AB20FAB}"/>
          </ac:spMkLst>
        </pc:spChg>
        <pc:spChg chg="mod">
          <ac:chgData name="Dawes, Margo" userId="f42025a8-9ba5-448d-8d2e-59db99ba3147" providerId="ADAL" clId="{534FD625-B326-463E-B30F-8C6A83A2D861}" dt="2021-12-07T22:30:44.758" v="5142"/>
          <ac:spMkLst>
            <pc:docMk/>
            <pc:sldMk cId="117736112" sldId="385"/>
            <ac:spMk id="84" creationId="{108885FC-623A-471D-AD92-D4D476EADDB7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86" creationId="{5CA4A9F7-BF7E-4D05-9CBE-3F3581FE4EB5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89" creationId="{6BA9EB69-1090-4F29-A662-9146CE47B4C3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91" creationId="{BF96275D-2D2B-4BD0-91BF-8630408C27A3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93" creationId="{41701D11-15D8-440C-8A08-0814787B9ECE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96" creationId="{8EB521A2-4AE3-48C8-A485-4AAFD4941B59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98" creationId="{955E2F69-96A3-4131-ABD6-7D18BA62F62F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100" creationId="{3DA302F8-4C80-4402-8663-2D1A81A95BAD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103" creationId="{CC464BAA-FC88-4354-A97E-CC6E2B108C86}"/>
          </ac:spMkLst>
        </pc:spChg>
        <pc:spChg chg="mod">
          <ac:chgData name="Dawes, Margo" userId="f42025a8-9ba5-448d-8d2e-59db99ba3147" providerId="ADAL" clId="{534FD625-B326-463E-B30F-8C6A83A2D861}" dt="2021-12-07T22:30:48.003" v="5144"/>
          <ac:spMkLst>
            <pc:docMk/>
            <pc:sldMk cId="117736112" sldId="385"/>
            <ac:spMk id="105" creationId="{BBBE7344-009A-4FFB-B28B-A48C7E59B072}"/>
          </ac:spMkLst>
        </pc:spChg>
        <pc:grpChg chg="add del mod">
          <ac:chgData name="Dawes, Margo" userId="f42025a8-9ba5-448d-8d2e-59db99ba3147" providerId="ADAL" clId="{534FD625-B326-463E-B30F-8C6A83A2D861}" dt="2021-12-07T22:30:46.213" v="5143"/>
          <ac:grpSpMkLst>
            <pc:docMk/>
            <pc:sldMk cId="117736112" sldId="385"/>
            <ac:grpSpMk id="45" creationId="{AE243296-0BD1-452C-9CB6-F106DFA844BC}"/>
          </ac:grpSpMkLst>
        </pc:grpChg>
        <pc:grpChg chg="mod">
          <ac:chgData name="Dawes, Margo" userId="f42025a8-9ba5-448d-8d2e-59db99ba3147" providerId="ADAL" clId="{534FD625-B326-463E-B30F-8C6A83A2D861}" dt="2021-12-07T22:30:44.758" v="5142"/>
          <ac:grpSpMkLst>
            <pc:docMk/>
            <pc:sldMk cId="117736112" sldId="385"/>
            <ac:grpSpMk id="54" creationId="{2AADDAC7-ABE5-4FCF-ACA8-852A3DBBD2AC}"/>
          </ac:grpSpMkLst>
        </pc:grpChg>
        <pc:grpChg chg="mod">
          <ac:chgData name="Dawes, Margo" userId="f42025a8-9ba5-448d-8d2e-59db99ba3147" providerId="ADAL" clId="{534FD625-B326-463E-B30F-8C6A83A2D861}" dt="2021-12-07T22:30:51.849" v="5150" actId="14100"/>
          <ac:grpSpMkLst>
            <pc:docMk/>
            <pc:sldMk cId="117736112" sldId="385"/>
            <ac:grpSpMk id="61" creationId="{91E13F3F-B6D3-48B8-A470-F80EC771B952}"/>
          </ac:grpSpMkLst>
        </pc:grpChg>
        <pc:grpChg chg="mod">
          <ac:chgData name="Dawes, Margo" userId="f42025a8-9ba5-448d-8d2e-59db99ba3147" providerId="ADAL" clId="{534FD625-B326-463E-B30F-8C6A83A2D861}" dt="2021-12-07T22:30:51.849" v="5150" actId="14100"/>
          <ac:grpSpMkLst>
            <pc:docMk/>
            <pc:sldMk cId="117736112" sldId="385"/>
            <ac:grpSpMk id="62" creationId="{708C6DF9-D084-4A0E-91CB-8F2ABF5B954C}"/>
          </ac:grpSpMkLst>
        </pc:grpChg>
        <pc:grpChg chg="mod">
          <ac:chgData name="Dawes, Margo" userId="f42025a8-9ba5-448d-8d2e-59db99ba3147" providerId="ADAL" clId="{534FD625-B326-463E-B30F-8C6A83A2D861}" dt="2021-12-07T22:30:51.849" v="5150" actId="14100"/>
          <ac:grpSpMkLst>
            <pc:docMk/>
            <pc:sldMk cId="117736112" sldId="385"/>
            <ac:grpSpMk id="63" creationId="{908038D3-8899-46B8-BD1F-7134128C7A57}"/>
          </ac:grpSpMkLst>
        </pc:grpChg>
        <pc:grpChg chg="mod">
          <ac:chgData name="Dawes, Margo" userId="f42025a8-9ba5-448d-8d2e-59db99ba3147" providerId="ADAL" clId="{534FD625-B326-463E-B30F-8C6A83A2D861}" dt="2021-12-07T22:30:51.849" v="5150" actId="14100"/>
          <ac:grpSpMkLst>
            <pc:docMk/>
            <pc:sldMk cId="117736112" sldId="385"/>
            <ac:grpSpMk id="64" creationId="{EAB6A347-86B3-4C76-ABBF-443DC0647741}"/>
          </ac:grpSpMkLst>
        </pc:grpChg>
        <pc:grpChg chg="mod">
          <ac:chgData name="Dawes, Margo" userId="f42025a8-9ba5-448d-8d2e-59db99ba3147" providerId="ADAL" clId="{534FD625-B326-463E-B30F-8C6A83A2D861}" dt="2021-12-07T22:30:51.849" v="5150" actId="14100"/>
          <ac:grpSpMkLst>
            <pc:docMk/>
            <pc:sldMk cId="117736112" sldId="385"/>
            <ac:grpSpMk id="65" creationId="{78876A10-897E-44A5-8DD4-C1FC23FB75A7}"/>
          </ac:grpSpMkLst>
        </pc:grpChg>
        <pc:grpChg chg="mod">
          <ac:chgData name="Dawes, Margo" userId="f42025a8-9ba5-448d-8d2e-59db99ba3147" providerId="ADAL" clId="{534FD625-B326-463E-B30F-8C6A83A2D861}" dt="2021-12-07T22:30:51.849" v="5150" actId="14100"/>
          <ac:grpSpMkLst>
            <pc:docMk/>
            <pc:sldMk cId="117736112" sldId="385"/>
            <ac:grpSpMk id="66" creationId="{584B09ED-0A45-4A58-AD46-0BC1D50DBD81}"/>
          </ac:grpSpMkLst>
        </pc:grpChg>
        <pc:grpChg chg="mod">
          <ac:chgData name="Dawes, Margo" userId="f42025a8-9ba5-448d-8d2e-59db99ba3147" providerId="ADAL" clId="{534FD625-B326-463E-B30F-8C6A83A2D861}" dt="2021-12-07T22:30:44.758" v="5142"/>
          <ac:grpSpMkLst>
            <pc:docMk/>
            <pc:sldMk cId="117736112" sldId="385"/>
            <ac:grpSpMk id="67" creationId="{6436E642-A2E2-4423-B3E7-EE01A6BECF3D}"/>
          </ac:grpSpMkLst>
        </pc:grpChg>
        <pc:grpChg chg="add del mod">
          <ac:chgData name="Dawes, Margo" userId="f42025a8-9ba5-448d-8d2e-59db99ba3147" providerId="ADAL" clId="{534FD625-B326-463E-B30F-8C6A83A2D861}" dt="2021-12-07T22:30:46.213" v="5143"/>
          <ac:grpSpMkLst>
            <pc:docMk/>
            <pc:sldMk cId="117736112" sldId="385"/>
            <ac:grpSpMk id="71" creationId="{00B2C661-AA09-4078-9A6C-B66CC98B8389}"/>
          </ac:grpSpMkLst>
        </pc:grpChg>
        <pc:grpChg chg="mod">
          <ac:chgData name="Dawes, Margo" userId="f42025a8-9ba5-448d-8d2e-59db99ba3147" providerId="ADAL" clId="{534FD625-B326-463E-B30F-8C6A83A2D861}" dt="2021-12-07T22:30:44.758" v="5142"/>
          <ac:grpSpMkLst>
            <pc:docMk/>
            <pc:sldMk cId="117736112" sldId="385"/>
            <ac:grpSpMk id="73" creationId="{465920C9-4620-4E39-B5F6-D80A05E50A7D}"/>
          </ac:grpSpMkLst>
        </pc:grpChg>
        <pc:grpChg chg="mod">
          <ac:chgData name="Dawes, Margo" userId="f42025a8-9ba5-448d-8d2e-59db99ba3147" providerId="ADAL" clId="{534FD625-B326-463E-B30F-8C6A83A2D861}" dt="2021-12-07T22:30:44.758" v="5142"/>
          <ac:grpSpMkLst>
            <pc:docMk/>
            <pc:sldMk cId="117736112" sldId="385"/>
            <ac:grpSpMk id="74" creationId="{B72768D0-1A5D-4F36-8B2A-A86C1F83B886}"/>
          </ac:grpSpMkLst>
        </pc:grpChg>
        <pc:grpChg chg="add del mod">
          <ac:chgData name="Dawes, Margo" userId="f42025a8-9ba5-448d-8d2e-59db99ba3147" providerId="ADAL" clId="{534FD625-B326-463E-B30F-8C6A83A2D861}" dt="2021-12-07T22:30:46.213" v="5143"/>
          <ac:grpSpMkLst>
            <pc:docMk/>
            <pc:sldMk cId="117736112" sldId="385"/>
            <ac:grpSpMk id="78" creationId="{658322B6-7CDB-44C0-922B-BAF43D474F8C}"/>
          </ac:grpSpMkLst>
        </pc:grpChg>
        <pc:grpChg chg="mod">
          <ac:chgData name="Dawes, Margo" userId="f42025a8-9ba5-448d-8d2e-59db99ba3147" providerId="ADAL" clId="{534FD625-B326-463E-B30F-8C6A83A2D861}" dt="2021-12-07T22:30:44.758" v="5142"/>
          <ac:grpSpMkLst>
            <pc:docMk/>
            <pc:sldMk cId="117736112" sldId="385"/>
            <ac:grpSpMk id="80" creationId="{C43AA996-8F81-4EA5-BEAA-92E30579830F}"/>
          </ac:grpSpMkLst>
        </pc:grpChg>
        <pc:grpChg chg="mod">
          <ac:chgData name="Dawes, Margo" userId="f42025a8-9ba5-448d-8d2e-59db99ba3147" providerId="ADAL" clId="{534FD625-B326-463E-B30F-8C6A83A2D861}" dt="2021-12-07T22:30:44.758" v="5142"/>
          <ac:grpSpMkLst>
            <pc:docMk/>
            <pc:sldMk cId="117736112" sldId="385"/>
            <ac:grpSpMk id="81" creationId="{D2B2B1E9-BB4D-4E7F-92BD-611A00CD5F2A}"/>
          </ac:grpSpMkLst>
        </pc:grpChg>
        <pc:grpChg chg="add del mod">
          <ac:chgData name="Dawes, Margo" userId="f42025a8-9ba5-448d-8d2e-59db99ba3147" providerId="ADAL" clId="{534FD625-B326-463E-B30F-8C6A83A2D861}" dt="2021-12-07T22:30:50.545" v="5145"/>
          <ac:grpSpMkLst>
            <pc:docMk/>
            <pc:sldMk cId="117736112" sldId="385"/>
            <ac:grpSpMk id="85" creationId="{25F2ABBF-F1F3-4EE8-A14A-78415617009F}"/>
          </ac:grpSpMkLst>
        </pc:grpChg>
        <pc:grpChg chg="mod">
          <ac:chgData name="Dawes, Margo" userId="f42025a8-9ba5-448d-8d2e-59db99ba3147" providerId="ADAL" clId="{534FD625-B326-463E-B30F-8C6A83A2D861}" dt="2021-12-07T22:30:48.003" v="5144"/>
          <ac:grpSpMkLst>
            <pc:docMk/>
            <pc:sldMk cId="117736112" sldId="385"/>
            <ac:grpSpMk id="87" creationId="{ECBD46D8-3C3F-4B08-9F01-FB760E9A95E0}"/>
          </ac:grpSpMkLst>
        </pc:grpChg>
        <pc:grpChg chg="mod">
          <ac:chgData name="Dawes, Margo" userId="f42025a8-9ba5-448d-8d2e-59db99ba3147" providerId="ADAL" clId="{534FD625-B326-463E-B30F-8C6A83A2D861}" dt="2021-12-07T22:30:48.003" v="5144"/>
          <ac:grpSpMkLst>
            <pc:docMk/>
            <pc:sldMk cId="117736112" sldId="385"/>
            <ac:grpSpMk id="88" creationId="{A8C1E923-F648-4138-8F12-84F05440FAB2}"/>
          </ac:grpSpMkLst>
        </pc:grpChg>
        <pc:grpChg chg="add del mod">
          <ac:chgData name="Dawes, Margo" userId="f42025a8-9ba5-448d-8d2e-59db99ba3147" providerId="ADAL" clId="{534FD625-B326-463E-B30F-8C6A83A2D861}" dt="2021-12-07T22:30:50.545" v="5145"/>
          <ac:grpSpMkLst>
            <pc:docMk/>
            <pc:sldMk cId="117736112" sldId="385"/>
            <ac:grpSpMk id="92" creationId="{15E52CE7-21B0-49E1-8FCF-5BC88C8F99F0}"/>
          </ac:grpSpMkLst>
        </pc:grpChg>
        <pc:grpChg chg="mod">
          <ac:chgData name="Dawes, Margo" userId="f42025a8-9ba5-448d-8d2e-59db99ba3147" providerId="ADAL" clId="{534FD625-B326-463E-B30F-8C6A83A2D861}" dt="2021-12-07T22:30:48.003" v="5144"/>
          <ac:grpSpMkLst>
            <pc:docMk/>
            <pc:sldMk cId="117736112" sldId="385"/>
            <ac:grpSpMk id="94" creationId="{69125701-DCE2-44FD-A316-78AA560C4D2D}"/>
          </ac:grpSpMkLst>
        </pc:grpChg>
        <pc:grpChg chg="mod">
          <ac:chgData name="Dawes, Margo" userId="f42025a8-9ba5-448d-8d2e-59db99ba3147" providerId="ADAL" clId="{534FD625-B326-463E-B30F-8C6A83A2D861}" dt="2021-12-07T22:30:48.003" v="5144"/>
          <ac:grpSpMkLst>
            <pc:docMk/>
            <pc:sldMk cId="117736112" sldId="385"/>
            <ac:grpSpMk id="95" creationId="{7ED52D2A-C9E7-4066-A509-8DA862DC1612}"/>
          </ac:grpSpMkLst>
        </pc:grpChg>
        <pc:grpChg chg="add del mod">
          <ac:chgData name="Dawes, Margo" userId="f42025a8-9ba5-448d-8d2e-59db99ba3147" providerId="ADAL" clId="{534FD625-B326-463E-B30F-8C6A83A2D861}" dt="2021-12-07T22:30:50.545" v="5145"/>
          <ac:grpSpMkLst>
            <pc:docMk/>
            <pc:sldMk cId="117736112" sldId="385"/>
            <ac:grpSpMk id="99" creationId="{FCEE6DB2-9B93-439C-A1E0-FFFE8E762E4B}"/>
          </ac:grpSpMkLst>
        </pc:grpChg>
        <pc:grpChg chg="mod">
          <ac:chgData name="Dawes, Margo" userId="f42025a8-9ba5-448d-8d2e-59db99ba3147" providerId="ADAL" clId="{534FD625-B326-463E-B30F-8C6A83A2D861}" dt="2021-12-07T22:30:48.003" v="5144"/>
          <ac:grpSpMkLst>
            <pc:docMk/>
            <pc:sldMk cId="117736112" sldId="385"/>
            <ac:grpSpMk id="101" creationId="{8D33A212-D272-41A3-A5B6-F5A0202026C3}"/>
          </ac:grpSpMkLst>
        </pc:grpChg>
        <pc:grpChg chg="mod">
          <ac:chgData name="Dawes, Margo" userId="f42025a8-9ba5-448d-8d2e-59db99ba3147" providerId="ADAL" clId="{534FD625-B326-463E-B30F-8C6A83A2D861}" dt="2021-12-07T22:30:48.003" v="5144"/>
          <ac:grpSpMkLst>
            <pc:docMk/>
            <pc:sldMk cId="117736112" sldId="385"/>
            <ac:grpSpMk id="102" creationId="{3F35BEA3-A895-4D48-9B25-147375A0D446}"/>
          </ac:grpSpMkLst>
        </pc:grpChg>
        <pc:picChg chg="mod">
          <ac:chgData name="Dawes, Margo" userId="f42025a8-9ba5-448d-8d2e-59db99ba3147" providerId="ADAL" clId="{534FD625-B326-463E-B30F-8C6A83A2D861}" dt="2021-12-07T22:30:44.758" v="5142"/>
          <ac:picMkLst>
            <pc:docMk/>
            <pc:sldMk cId="117736112" sldId="385"/>
            <ac:picMk id="69" creationId="{0B899A1A-E13B-4C5F-8668-8846C296F89E}"/>
          </ac:picMkLst>
        </pc:picChg>
        <pc:picChg chg="mod">
          <ac:chgData name="Dawes, Margo" userId="f42025a8-9ba5-448d-8d2e-59db99ba3147" providerId="ADAL" clId="{534FD625-B326-463E-B30F-8C6A83A2D861}" dt="2021-12-07T22:30:44.758" v="5142"/>
          <ac:picMkLst>
            <pc:docMk/>
            <pc:sldMk cId="117736112" sldId="385"/>
            <ac:picMk id="76" creationId="{E7BD94DB-C942-4540-B29A-4C124CED8237}"/>
          </ac:picMkLst>
        </pc:picChg>
        <pc:picChg chg="mod">
          <ac:chgData name="Dawes, Margo" userId="f42025a8-9ba5-448d-8d2e-59db99ba3147" providerId="ADAL" clId="{534FD625-B326-463E-B30F-8C6A83A2D861}" dt="2021-12-07T22:30:44.758" v="5142"/>
          <ac:picMkLst>
            <pc:docMk/>
            <pc:sldMk cId="117736112" sldId="385"/>
            <ac:picMk id="83" creationId="{F0CD0413-79AA-4393-9829-C32BF906AB8D}"/>
          </ac:picMkLst>
        </pc:picChg>
        <pc:picChg chg="mod">
          <ac:chgData name="Dawes, Margo" userId="f42025a8-9ba5-448d-8d2e-59db99ba3147" providerId="ADAL" clId="{534FD625-B326-463E-B30F-8C6A83A2D861}" dt="2021-12-07T22:30:48.003" v="5144"/>
          <ac:picMkLst>
            <pc:docMk/>
            <pc:sldMk cId="117736112" sldId="385"/>
            <ac:picMk id="90" creationId="{406039A7-1920-4608-A048-A32CBBA5DF30}"/>
          </ac:picMkLst>
        </pc:picChg>
        <pc:picChg chg="mod">
          <ac:chgData name="Dawes, Margo" userId="f42025a8-9ba5-448d-8d2e-59db99ba3147" providerId="ADAL" clId="{534FD625-B326-463E-B30F-8C6A83A2D861}" dt="2021-12-07T22:30:48.003" v="5144"/>
          <ac:picMkLst>
            <pc:docMk/>
            <pc:sldMk cId="117736112" sldId="385"/>
            <ac:picMk id="97" creationId="{C600CF57-0F10-4ABD-80B7-713A88095369}"/>
          </ac:picMkLst>
        </pc:picChg>
        <pc:picChg chg="mod">
          <ac:chgData name="Dawes, Margo" userId="f42025a8-9ba5-448d-8d2e-59db99ba3147" providerId="ADAL" clId="{534FD625-B326-463E-B30F-8C6A83A2D861}" dt="2021-12-07T22:30:48.003" v="5144"/>
          <ac:picMkLst>
            <pc:docMk/>
            <pc:sldMk cId="117736112" sldId="385"/>
            <ac:picMk id="104" creationId="{DFADA244-8AB5-4C70-8985-BD5705DDA755}"/>
          </ac:picMkLst>
        </pc:picChg>
      </pc:sldChg>
      <pc:sldChg chg="del">
        <pc:chgData name="Dawes, Margo" userId="f42025a8-9ba5-448d-8d2e-59db99ba3147" providerId="ADAL" clId="{534FD625-B326-463E-B30F-8C6A83A2D861}" dt="2021-12-07T21:03:46.336" v="1934" actId="47"/>
        <pc:sldMkLst>
          <pc:docMk/>
          <pc:sldMk cId="2431576341" sldId="447"/>
        </pc:sldMkLst>
      </pc:sldChg>
      <pc:sldChg chg="del">
        <pc:chgData name="Dawes, Margo" userId="f42025a8-9ba5-448d-8d2e-59db99ba3147" providerId="ADAL" clId="{534FD625-B326-463E-B30F-8C6A83A2D861}" dt="2021-12-07T21:00:50.178" v="1918" actId="47"/>
        <pc:sldMkLst>
          <pc:docMk/>
          <pc:sldMk cId="3781788536" sldId="449"/>
        </pc:sldMkLst>
      </pc:sldChg>
      <pc:sldChg chg="modSp mod modShow modNotesTx">
        <pc:chgData name="Dawes, Margo" userId="f42025a8-9ba5-448d-8d2e-59db99ba3147" providerId="ADAL" clId="{534FD625-B326-463E-B30F-8C6A83A2D861}" dt="2021-12-07T22:03:03.971" v="4583" actId="20577"/>
        <pc:sldMkLst>
          <pc:docMk/>
          <pc:sldMk cId="972859129" sldId="450"/>
        </pc:sldMkLst>
        <pc:spChg chg="mod">
          <ac:chgData name="Dawes, Margo" userId="f42025a8-9ba5-448d-8d2e-59db99ba3147" providerId="ADAL" clId="{534FD625-B326-463E-B30F-8C6A83A2D861}" dt="2021-12-07T22:03:03.971" v="4583" actId="20577"/>
          <ac:spMkLst>
            <pc:docMk/>
            <pc:sldMk cId="972859129" sldId="450"/>
            <ac:spMk id="2" creationId="{6D196C2C-45C0-402A-BFAA-5590DD211B36}"/>
          </ac:spMkLst>
        </pc:spChg>
        <pc:spChg chg="mod">
          <ac:chgData name="Dawes, Margo" userId="f42025a8-9ba5-448d-8d2e-59db99ba3147" providerId="ADAL" clId="{534FD625-B326-463E-B30F-8C6A83A2D861}" dt="2021-12-07T21:52:52.500" v="3967" actId="207"/>
          <ac:spMkLst>
            <pc:docMk/>
            <pc:sldMk cId="972859129" sldId="450"/>
            <ac:spMk id="3" creationId="{4E5F4A01-3A41-431E-8AD8-2365DA8A1ADA}"/>
          </ac:spMkLst>
        </pc:spChg>
      </pc:sldChg>
      <pc:sldChg chg="del">
        <pc:chgData name="Dawes, Margo" userId="f42025a8-9ba5-448d-8d2e-59db99ba3147" providerId="ADAL" clId="{534FD625-B326-463E-B30F-8C6A83A2D861}" dt="2021-12-07T21:16:25.769" v="2029" actId="47"/>
        <pc:sldMkLst>
          <pc:docMk/>
          <pc:sldMk cId="409341393" sldId="451"/>
        </pc:sldMkLst>
      </pc:sldChg>
      <pc:sldChg chg="del">
        <pc:chgData name="Dawes, Margo" userId="f42025a8-9ba5-448d-8d2e-59db99ba3147" providerId="ADAL" clId="{534FD625-B326-463E-B30F-8C6A83A2D861}" dt="2021-12-07T21:16:23.822" v="2028" actId="47"/>
        <pc:sldMkLst>
          <pc:docMk/>
          <pc:sldMk cId="1953005422" sldId="452"/>
        </pc:sldMkLst>
      </pc:sldChg>
      <pc:sldChg chg="del">
        <pc:chgData name="Dawes, Margo" userId="f42025a8-9ba5-448d-8d2e-59db99ba3147" providerId="ADAL" clId="{534FD625-B326-463E-B30F-8C6A83A2D861}" dt="2021-12-07T21:16:29.715" v="2031" actId="47"/>
        <pc:sldMkLst>
          <pc:docMk/>
          <pc:sldMk cId="232173400" sldId="453"/>
        </pc:sldMkLst>
      </pc:sldChg>
      <pc:sldChg chg="modSp mod">
        <pc:chgData name="Dawes, Margo" userId="f42025a8-9ba5-448d-8d2e-59db99ba3147" providerId="ADAL" clId="{534FD625-B326-463E-B30F-8C6A83A2D861}" dt="2021-12-07T23:31:12.561" v="7376" actId="20577"/>
        <pc:sldMkLst>
          <pc:docMk/>
          <pc:sldMk cId="2188494775" sldId="455"/>
        </pc:sldMkLst>
        <pc:spChg chg="mod">
          <ac:chgData name="Dawes, Margo" userId="f42025a8-9ba5-448d-8d2e-59db99ba3147" providerId="ADAL" clId="{534FD625-B326-463E-B30F-8C6A83A2D861}" dt="2021-12-07T23:31:12.561" v="7376" actId="20577"/>
          <ac:spMkLst>
            <pc:docMk/>
            <pc:sldMk cId="2188494775" sldId="455"/>
            <ac:spMk id="3" creationId="{85B08A8E-39B4-4847-9924-A8BC7A72DF77}"/>
          </ac:spMkLst>
        </pc:spChg>
      </pc:sldChg>
      <pc:sldChg chg="addSp delSp modSp mod setBg modClrScheme chgLayout">
        <pc:chgData name="Dawes, Margo" userId="f42025a8-9ba5-448d-8d2e-59db99ba3147" providerId="ADAL" clId="{534FD625-B326-463E-B30F-8C6A83A2D861}" dt="2021-12-07T22:21:25.579" v="4966" actId="12789"/>
        <pc:sldMkLst>
          <pc:docMk/>
          <pc:sldMk cId="3263563936" sldId="456"/>
        </pc:sldMkLst>
        <pc:spChg chg="mod ord">
          <ac:chgData name="Dawes, Margo" userId="f42025a8-9ba5-448d-8d2e-59db99ba3147" providerId="ADAL" clId="{534FD625-B326-463E-B30F-8C6A83A2D861}" dt="2021-12-07T22:20:56.050" v="4961" actId="120"/>
          <ac:spMkLst>
            <pc:docMk/>
            <pc:sldMk cId="3263563936" sldId="456"/>
            <ac:spMk id="2" creationId="{BA555479-D2BD-45C2-91E5-B542539765B6}"/>
          </ac:spMkLst>
        </pc:spChg>
        <pc:spChg chg="del mod ord">
          <ac:chgData name="Dawes, Margo" userId="f42025a8-9ba5-448d-8d2e-59db99ba3147" providerId="ADAL" clId="{534FD625-B326-463E-B30F-8C6A83A2D861}" dt="2021-12-07T22:12:06.581" v="4888" actId="21"/>
          <ac:spMkLst>
            <pc:docMk/>
            <pc:sldMk cId="3263563936" sldId="456"/>
            <ac:spMk id="3" creationId="{2C73C078-EE3E-49DB-8D49-CD819B0C3C2D}"/>
          </ac:spMkLst>
        </pc:spChg>
        <pc:spChg chg="add del mod ord">
          <ac:chgData name="Dawes, Margo" userId="f42025a8-9ba5-448d-8d2e-59db99ba3147" providerId="ADAL" clId="{534FD625-B326-463E-B30F-8C6A83A2D861}" dt="2021-12-07T22:10:46.979" v="4872"/>
          <ac:spMkLst>
            <pc:docMk/>
            <pc:sldMk cId="3263563936" sldId="456"/>
            <ac:spMk id="4" creationId="{AAE1AECB-EA25-46A4-9A69-1CF2AB5FA859}"/>
          </ac:spMkLst>
        </pc:spChg>
        <pc:spChg chg="add del mod">
          <ac:chgData name="Dawes, Margo" userId="f42025a8-9ba5-448d-8d2e-59db99ba3147" providerId="ADAL" clId="{534FD625-B326-463E-B30F-8C6A83A2D861}" dt="2021-12-07T22:12:30.748" v="4891" actId="478"/>
          <ac:spMkLst>
            <pc:docMk/>
            <pc:sldMk cId="3263563936" sldId="456"/>
            <ac:spMk id="7" creationId="{950BC0CE-5599-4686-8A0A-597AEC518767}"/>
          </ac:spMkLst>
        </pc:spChg>
        <pc:spChg chg="add del mod ord">
          <ac:chgData name="Dawes, Margo" userId="f42025a8-9ba5-448d-8d2e-59db99ba3147" providerId="ADAL" clId="{534FD625-B326-463E-B30F-8C6A83A2D861}" dt="2021-12-07T22:12:52.147" v="4895"/>
          <ac:spMkLst>
            <pc:docMk/>
            <pc:sldMk cId="3263563936" sldId="456"/>
            <ac:spMk id="8" creationId="{B2BAE497-8E10-4015-B6A2-A8518B738628}"/>
          </ac:spMkLst>
        </pc:spChg>
        <pc:spChg chg="add mod ord">
          <ac:chgData name="Dawes, Margo" userId="f42025a8-9ba5-448d-8d2e-59db99ba3147" providerId="ADAL" clId="{534FD625-B326-463E-B30F-8C6A83A2D861}" dt="2021-12-07T22:21:25.579" v="4966" actId="12789"/>
          <ac:spMkLst>
            <pc:docMk/>
            <pc:sldMk cId="3263563936" sldId="456"/>
            <ac:spMk id="9" creationId="{19B4E65E-C540-494C-8437-F64D070C7EB1}"/>
          </ac:spMkLst>
        </pc:spChg>
        <pc:spChg chg="add del">
          <ac:chgData name="Dawes, Margo" userId="f42025a8-9ba5-448d-8d2e-59db99ba3147" providerId="ADAL" clId="{534FD625-B326-463E-B30F-8C6A83A2D861}" dt="2021-12-07T22:14:00.898" v="4903" actId="478"/>
          <ac:spMkLst>
            <pc:docMk/>
            <pc:sldMk cId="3263563936" sldId="456"/>
            <ac:spMk id="11" creationId="{FF9B822F-893E-44C8-963C-64F50ACECBB2}"/>
          </ac:spMkLst>
        </pc:spChg>
        <pc:spChg chg="add del">
          <ac:chgData name="Dawes, Margo" userId="f42025a8-9ba5-448d-8d2e-59db99ba3147" providerId="ADAL" clId="{534FD625-B326-463E-B30F-8C6A83A2D861}" dt="2021-12-07T22:13:59.007" v="4902" actId="478"/>
          <ac:spMkLst>
            <pc:docMk/>
            <pc:sldMk cId="3263563936" sldId="456"/>
            <ac:spMk id="12" creationId="{EBF87945-A001-489F-9D9B-7D9435F0B9CA}"/>
          </ac:spMkLst>
        </pc:spChg>
        <pc:spChg chg="add del">
          <ac:chgData name="Dawes, Margo" userId="f42025a8-9ba5-448d-8d2e-59db99ba3147" providerId="ADAL" clId="{534FD625-B326-463E-B30F-8C6A83A2D861}" dt="2021-12-07T22:13:33.503" v="4899" actId="26606"/>
          <ac:spMkLst>
            <pc:docMk/>
            <pc:sldMk cId="3263563936" sldId="456"/>
            <ac:spMk id="14" creationId="{5E39A796-BE83-48B1-B33F-35C4A32AAB57}"/>
          </ac:spMkLst>
        </pc:spChg>
        <pc:spChg chg="add del">
          <ac:chgData name="Dawes, Margo" userId="f42025a8-9ba5-448d-8d2e-59db99ba3147" providerId="ADAL" clId="{534FD625-B326-463E-B30F-8C6A83A2D861}" dt="2021-12-07T22:13:33.503" v="4899" actId="26606"/>
          <ac:spMkLst>
            <pc:docMk/>
            <pc:sldMk cId="3263563936" sldId="456"/>
            <ac:spMk id="16" creationId="{72F84B47-E267-4194-8194-831DB7B5547F}"/>
          </ac:spMkLst>
        </pc:spChg>
        <pc:picChg chg="add mod ord">
          <ac:chgData name="Dawes, Margo" userId="f42025a8-9ba5-448d-8d2e-59db99ba3147" providerId="ADAL" clId="{534FD625-B326-463E-B30F-8C6A83A2D861}" dt="2021-12-07T22:21:20.898" v="4965" actId="12789"/>
          <ac:picMkLst>
            <pc:docMk/>
            <pc:sldMk cId="3263563936" sldId="456"/>
            <ac:picMk id="5" creationId="{1818EEC1-B954-4D98-8FF5-8016EFBF2CBC}"/>
          </ac:picMkLst>
        </pc:picChg>
      </pc:sldChg>
      <pc:sldChg chg="addSp delSp modSp mod ord">
        <pc:chgData name="Dawes, Margo" userId="f42025a8-9ba5-448d-8d2e-59db99ba3147" providerId="ADAL" clId="{534FD625-B326-463E-B30F-8C6A83A2D861}" dt="2021-12-07T22:48:30.929" v="5907" actId="1582"/>
        <pc:sldMkLst>
          <pc:docMk/>
          <pc:sldMk cId="575760299" sldId="457"/>
        </pc:sldMkLst>
        <pc:spChg chg="mod">
          <ac:chgData name="Dawes, Margo" userId="f42025a8-9ba5-448d-8d2e-59db99ba3147" providerId="ADAL" clId="{534FD625-B326-463E-B30F-8C6A83A2D861}" dt="2021-12-07T21:57:27.536" v="4078" actId="20577"/>
          <ac:spMkLst>
            <pc:docMk/>
            <pc:sldMk cId="575760299" sldId="457"/>
            <ac:spMk id="2" creationId="{C190ECB6-C2FB-4E84-9418-F13DD6C25106}"/>
          </ac:spMkLst>
        </pc:spChg>
        <pc:spChg chg="add mod">
          <ac:chgData name="Dawes, Margo" userId="f42025a8-9ba5-448d-8d2e-59db99ba3147" providerId="ADAL" clId="{534FD625-B326-463E-B30F-8C6A83A2D861}" dt="2021-12-07T22:48:23.097" v="5906" actId="113"/>
          <ac:spMkLst>
            <pc:docMk/>
            <pc:sldMk cId="575760299" sldId="457"/>
            <ac:spMk id="10" creationId="{6160D808-4F92-404A-AF7D-4711ECF9ED90}"/>
          </ac:spMkLst>
        </pc:spChg>
        <pc:graphicFrameChg chg="mod modGraphic">
          <ac:chgData name="Dawes, Margo" userId="f42025a8-9ba5-448d-8d2e-59db99ba3147" providerId="ADAL" clId="{534FD625-B326-463E-B30F-8C6A83A2D861}" dt="2021-12-07T22:48:17.311" v="5905" actId="207"/>
          <ac:graphicFrameMkLst>
            <pc:docMk/>
            <pc:sldMk cId="575760299" sldId="457"/>
            <ac:graphicFrameMk id="4" creationId="{9CA7E2CD-7F8D-4757-BB23-630EBF1D24DF}"/>
          </ac:graphicFrameMkLst>
        </pc:graphicFrameChg>
        <pc:cxnChg chg="add mod">
          <ac:chgData name="Dawes, Margo" userId="f42025a8-9ba5-448d-8d2e-59db99ba3147" providerId="ADAL" clId="{534FD625-B326-463E-B30F-8C6A83A2D861}" dt="2021-12-07T22:48:30.929" v="5907" actId="1582"/>
          <ac:cxnSpMkLst>
            <pc:docMk/>
            <pc:sldMk cId="575760299" sldId="457"/>
            <ac:cxnSpMk id="5" creationId="{C0191C59-0697-41CE-9C14-E2F17CBC9AD7}"/>
          </ac:cxnSpMkLst>
        </pc:cxnChg>
        <pc:cxnChg chg="add del">
          <ac:chgData name="Dawes, Margo" userId="f42025a8-9ba5-448d-8d2e-59db99ba3147" providerId="ADAL" clId="{534FD625-B326-463E-B30F-8C6A83A2D861}" dt="2021-12-07T21:26:13.119" v="2815" actId="478"/>
          <ac:cxnSpMkLst>
            <pc:docMk/>
            <pc:sldMk cId="575760299" sldId="457"/>
            <ac:cxnSpMk id="9" creationId="{84096222-4046-4FB3-8639-43875793C050}"/>
          </ac:cxnSpMkLst>
        </pc:cxnChg>
      </pc:sldChg>
      <pc:sldChg chg="del">
        <pc:chgData name="Dawes, Margo" userId="f42025a8-9ba5-448d-8d2e-59db99ba3147" providerId="ADAL" clId="{534FD625-B326-463E-B30F-8C6A83A2D861}" dt="2021-12-07T21:51:16.880" v="3966" actId="47"/>
        <pc:sldMkLst>
          <pc:docMk/>
          <pc:sldMk cId="2808059266" sldId="458"/>
        </pc:sldMkLst>
      </pc:sldChg>
      <pc:sldChg chg="addSp delSp modSp mod">
        <pc:chgData name="Dawes, Margo" userId="f42025a8-9ba5-448d-8d2e-59db99ba3147" providerId="ADAL" clId="{534FD625-B326-463E-B30F-8C6A83A2D861}" dt="2021-12-07T23:04:32.714" v="7352" actId="1036"/>
        <pc:sldMkLst>
          <pc:docMk/>
          <pc:sldMk cId="27434357" sldId="459"/>
        </pc:sldMkLst>
        <pc:spChg chg="mod">
          <ac:chgData name="Dawes, Margo" userId="f42025a8-9ba5-448d-8d2e-59db99ba3147" providerId="ADAL" clId="{534FD625-B326-463E-B30F-8C6A83A2D861}" dt="2021-12-07T23:02:01.473" v="7338" actId="20577"/>
          <ac:spMkLst>
            <pc:docMk/>
            <pc:sldMk cId="27434357" sldId="459"/>
            <ac:spMk id="3" creationId="{A707669C-F010-4DC4-825E-C607BA7886CD}"/>
          </ac:spMkLst>
        </pc:spChg>
        <pc:picChg chg="add del">
          <ac:chgData name="Dawes, Margo" userId="f42025a8-9ba5-448d-8d2e-59db99ba3147" providerId="ADAL" clId="{534FD625-B326-463E-B30F-8C6A83A2D861}" dt="2021-12-07T23:03:25.300" v="7340"/>
          <ac:picMkLst>
            <pc:docMk/>
            <pc:sldMk cId="27434357" sldId="459"/>
            <ac:picMk id="1026" creationId="{97B7F0C0-1FA7-46F7-8F59-5519AFCFB1C4}"/>
          </ac:picMkLst>
        </pc:picChg>
        <pc:picChg chg="add del">
          <ac:chgData name="Dawes, Margo" userId="f42025a8-9ba5-448d-8d2e-59db99ba3147" providerId="ADAL" clId="{534FD625-B326-463E-B30F-8C6A83A2D861}" dt="2021-12-07T23:03:25.300" v="7340"/>
          <ac:picMkLst>
            <pc:docMk/>
            <pc:sldMk cId="27434357" sldId="459"/>
            <ac:picMk id="1027" creationId="{584EF729-54A9-445D-8CB5-8E831C7AA53B}"/>
          </ac:picMkLst>
        </pc:picChg>
        <pc:picChg chg="add mod">
          <ac:chgData name="Dawes, Margo" userId="f42025a8-9ba5-448d-8d2e-59db99ba3147" providerId="ADAL" clId="{534FD625-B326-463E-B30F-8C6A83A2D861}" dt="2021-12-07T23:04:15.592" v="7351" actId="1076"/>
          <ac:picMkLst>
            <pc:docMk/>
            <pc:sldMk cId="27434357" sldId="459"/>
            <ac:picMk id="1029" creationId="{934B0BA0-7CAE-40BC-B38C-500711B0443B}"/>
          </ac:picMkLst>
        </pc:picChg>
        <pc:picChg chg="add mod">
          <ac:chgData name="Dawes, Margo" userId="f42025a8-9ba5-448d-8d2e-59db99ba3147" providerId="ADAL" clId="{534FD625-B326-463E-B30F-8C6A83A2D861}" dt="2021-12-07T23:04:32.714" v="7352" actId="1036"/>
          <ac:picMkLst>
            <pc:docMk/>
            <pc:sldMk cId="27434357" sldId="459"/>
            <ac:picMk id="1030" creationId="{3906245E-F9E8-487F-935D-7CEB9A1E1FBB}"/>
          </ac:picMkLst>
        </pc:picChg>
      </pc:sldChg>
      <pc:sldChg chg="addSp delSp modSp new mod ord modClrScheme chgLayout">
        <pc:chgData name="Dawes, Margo" userId="f42025a8-9ba5-448d-8d2e-59db99ba3147" providerId="ADAL" clId="{534FD625-B326-463E-B30F-8C6A83A2D861}" dt="2021-12-07T22:03:17.843" v="4589" actId="20577"/>
        <pc:sldMkLst>
          <pc:docMk/>
          <pc:sldMk cId="1992503703" sldId="460"/>
        </pc:sldMkLst>
        <pc:spChg chg="add mod">
          <ac:chgData name="Dawes, Margo" userId="f42025a8-9ba5-448d-8d2e-59db99ba3147" providerId="ADAL" clId="{534FD625-B326-463E-B30F-8C6A83A2D861}" dt="2021-12-07T22:03:17.843" v="4589" actId="20577"/>
          <ac:spMkLst>
            <pc:docMk/>
            <pc:sldMk cId="1992503703" sldId="460"/>
            <ac:spMk id="2" creationId="{38621816-6F56-4A01-95F7-BC8DDC265D24}"/>
          </ac:spMkLst>
        </pc:spChg>
        <pc:spChg chg="add mod">
          <ac:chgData name="Dawes, Margo" userId="f42025a8-9ba5-448d-8d2e-59db99ba3147" providerId="ADAL" clId="{534FD625-B326-463E-B30F-8C6A83A2D861}" dt="2021-12-07T19:29:45.255" v="1139" actId="20577"/>
          <ac:spMkLst>
            <pc:docMk/>
            <pc:sldMk cId="1992503703" sldId="460"/>
            <ac:spMk id="3" creationId="{EB356B53-4955-48B3-B1F4-2AB1AACDD72F}"/>
          </ac:spMkLst>
        </pc:spChg>
        <pc:graphicFrameChg chg="add del mod">
          <ac:chgData name="Dawes, Margo" userId="f42025a8-9ba5-448d-8d2e-59db99ba3147" providerId="ADAL" clId="{534FD625-B326-463E-B30F-8C6A83A2D861}" dt="2021-12-07T20:36:11.787" v="1804"/>
          <ac:graphicFrameMkLst>
            <pc:docMk/>
            <pc:sldMk cId="1992503703" sldId="460"/>
            <ac:graphicFrameMk id="4" creationId="{61CF5A05-362C-4C47-86D5-D93B1E6372E0}"/>
          </ac:graphicFrameMkLst>
        </pc:graphicFrameChg>
      </pc:sldChg>
      <pc:sldChg chg="addSp delSp modSp new del mod">
        <pc:chgData name="Dawes, Margo" userId="f42025a8-9ba5-448d-8d2e-59db99ba3147" providerId="ADAL" clId="{534FD625-B326-463E-B30F-8C6A83A2D861}" dt="2021-12-07T20:04:25.381" v="1454" actId="47"/>
        <pc:sldMkLst>
          <pc:docMk/>
          <pc:sldMk cId="324827881" sldId="461"/>
        </pc:sldMkLst>
        <pc:spChg chg="del">
          <ac:chgData name="Dawes, Margo" userId="f42025a8-9ba5-448d-8d2e-59db99ba3147" providerId="ADAL" clId="{534FD625-B326-463E-B30F-8C6A83A2D861}" dt="2021-12-07T19:30:26.745" v="1143" actId="1957"/>
          <ac:spMkLst>
            <pc:docMk/>
            <pc:sldMk cId="324827881" sldId="461"/>
            <ac:spMk id="3" creationId="{2AFB4325-6361-43A7-AA63-94F8B898BBC1}"/>
          </ac:spMkLst>
        </pc:spChg>
        <pc:graphicFrameChg chg="add mod">
          <ac:chgData name="Dawes, Margo" userId="f42025a8-9ba5-448d-8d2e-59db99ba3147" providerId="ADAL" clId="{534FD625-B326-463E-B30F-8C6A83A2D861}" dt="2021-12-07T19:30:26.745" v="1143" actId="1957"/>
          <ac:graphicFrameMkLst>
            <pc:docMk/>
            <pc:sldMk cId="324827881" sldId="461"/>
            <ac:graphicFrameMk id="6" creationId="{D360C488-309F-44FE-BE99-C45EFBA7B3D4}"/>
          </ac:graphicFrameMkLst>
        </pc:graphicFrameChg>
      </pc:sldChg>
      <pc:sldChg chg="addSp delSp modSp new del mod">
        <pc:chgData name="Dawes, Margo" userId="f42025a8-9ba5-448d-8d2e-59db99ba3147" providerId="ADAL" clId="{534FD625-B326-463E-B30F-8C6A83A2D861}" dt="2021-12-07T20:27:43.353" v="1675" actId="47"/>
        <pc:sldMkLst>
          <pc:docMk/>
          <pc:sldMk cId="1297627738" sldId="462"/>
        </pc:sldMkLst>
        <pc:spChg chg="del">
          <ac:chgData name="Dawes, Margo" userId="f42025a8-9ba5-448d-8d2e-59db99ba3147" providerId="ADAL" clId="{534FD625-B326-463E-B30F-8C6A83A2D861}" dt="2021-12-07T19:59:10.266" v="1382" actId="478"/>
          <ac:spMkLst>
            <pc:docMk/>
            <pc:sldMk cId="1297627738" sldId="462"/>
            <ac:spMk id="2" creationId="{65B087BF-7EFF-4EF7-A3AB-CB3268B65BB3}"/>
          </ac:spMkLst>
        </pc:spChg>
        <pc:spChg chg="del">
          <ac:chgData name="Dawes, Margo" userId="f42025a8-9ba5-448d-8d2e-59db99ba3147" providerId="ADAL" clId="{534FD625-B326-463E-B30F-8C6A83A2D861}" dt="2021-12-07T19:32:18.555" v="1161"/>
          <ac:spMkLst>
            <pc:docMk/>
            <pc:sldMk cId="1297627738" sldId="462"/>
            <ac:spMk id="3" creationId="{CF621A88-A132-4012-97A4-74A0CDC62A03}"/>
          </ac:spMkLst>
        </pc:spChg>
        <pc:graphicFrameChg chg="add mod topLvl modGraphic">
          <ac:chgData name="Dawes, Margo" userId="f42025a8-9ba5-448d-8d2e-59db99ba3147" providerId="ADAL" clId="{534FD625-B326-463E-B30F-8C6A83A2D861}" dt="2021-12-07T20:04:02.630" v="1453"/>
          <ac:graphicFrameMkLst>
            <pc:docMk/>
            <pc:sldMk cId="1297627738" sldId="462"/>
            <ac:graphicFrameMk id="6" creationId="{23018889-D4B6-46B5-95FF-599C0B52DAFD}"/>
          </ac:graphicFrameMkLst>
        </pc:graphicFrameChg>
      </pc:sldChg>
      <pc:sldChg chg="addSp delSp modSp new mod">
        <pc:chgData name="Dawes, Margo" userId="f42025a8-9ba5-448d-8d2e-59db99ba3147" providerId="ADAL" clId="{534FD625-B326-463E-B30F-8C6A83A2D861}" dt="2021-12-07T21:01:35.622" v="1921" actId="207"/>
        <pc:sldMkLst>
          <pc:docMk/>
          <pc:sldMk cId="22990234" sldId="463"/>
        </pc:sldMkLst>
        <pc:spChg chg="del">
          <ac:chgData name="Dawes, Margo" userId="f42025a8-9ba5-448d-8d2e-59db99ba3147" providerId="ADAL" clId="{534FD625-B326-463E-B30F-8C6A83A2D861}" dt="2021-12-07T20:13:18.313" v="1550" actId="478"/>
          <ac:spMkLst>
            <pc:docMk/>
            <pc:sldMk cId="22990234" sldId="463"/>
            <ac:spMk id="2" creationId="{500480B6-55D5-4F95-9E15-C1EDA3CF3B14}"/>
          </ac:spMkLst>
        </pc:spChg>
        <pc:spChg chg="del">
          <ac:chgData name="Dawes, Margo" userId="f42025a8-9ba5-448d-8d2e-59db99ba3147" providerId="ADAL" clId="{534FD625-B326-463E-B30F-8C6A83A2D861}" dt="2021-12-07T20:04:36.975" v="1456"/>
          <ac:spMkLst>
            <pc:docMk/>
            <pc:sldMk cId="22990234" sldId="463"/>
            <ac:spMk id="3" creationId="{0F917C34-46CC-47C0-95FC-E1C5843E43CF}"/>
          </ac:spMkLst>
        </pc:spChg>
        <pc:spChg chg="add del mod">
          <ac:chgData name="Dawes, Margo" userId="f42025a8-9ba5-448d-8d2e-59db99ba3147" providerId="ADAL" clId="{534FD625-B326-463E-B30F-8C6A83A2D861}" dt="2021-12-07T20:15:15.035" v="1594"/>
          <ac:spMkLst>
            <pc:docMk/>
            <pc:sldMk cId="22990234" sldId="463"/>
            <ac:spMk id="9" creationId="{4DD7417F-1084-4C85-A0A9-332FFFF91112}"/>
          </ac:spMkLst>
        </pc:spChg>
        <pc:spChg chg="add del mod">
          <ac:chgData name="Dawes, Margo" userId="f42025a8-9ba5-448d-8d2e-59db99ba3147" providerId="ADAL" clId="{534FD625-B326-463E-B30F-8C6A83A2D861}" dt="2021-12-07T20:15:15.035" v="1596"/>
          <ac:spMkLst>
            <pc:docMk/>
            <pc:sldMk cId="22990234" sldId="463"/>
            <ac:spMk id="10" creationId="{EC32FEA8-3BEF-4FED-8AE4-3E642AD454B9}"/>
          </ac:spMkLst>
        </pc:spChg>
        <pc:spChg chg="add mod">
          <ac:chgData name="Dawes, Margo" userId="f42025a8-9ba5-448d-8d2e-59db99ba3147" providerId="ADAL" clId="{534FD625-B326-463E-B30F-8C6A83A2D861}" dt="2021-12-07T21:01:23.926" v="1919" actId="207"/>
          <ac:spMkLst>
            <pc:docMk/>
            <pc:sldMk cId="22990234" sldId="463"/>
            <ac:spMk id="11" creationId="{33EA4AB1-1CCD-423D-89A5-586C78A2F2C1}"/>
          </ac:spMkLst>
        </pc:spChg>
        <pc:graphicFrameChg chg="add mod modGraphic">
          <ac:chgData name="Dawes, Margo" userId="f42025a8-9ba5-448d-8d2e-59db99ba3147" providerId="ADAL" clId="{534FD625-B326-463E-B30F-8C6A83A2D861}" dt="2021-12-07T21:01:35.622" v="1921" actId="207"/>
          <ac:graphicFrameMkLst>
            <pc:docMk/>
            <pc:sldMk cId="22990234" sldId="463"/>
            <ac:graphicFrameMk id="6" creationId="{3BEDC37B-0D54-4DA0-A2E7-38FAFBC84DC8}"/>
          </ac:graphicFrameMkLst>
        </pc:graphicFrameChg>
        <pc:cxnChg chg="add del mod">
          <ac:chgData name="Dawes, Margo" userId="f42025a8-9ba5-448d-8d2e-59db99ba3147" providerId="ADAL" clId="{534FD625-B326-463E-B30F-8C6A83A2D861}" dt="2021-12-07T20:14:30.953" v="1555" actId="478"/>
          <ac:cxnSpMkLst>
            <pc:docMk/>
            <pc:sldMk cId="22990234" sldId="463"/>
            <ac:cxnSpMk id="8" creationId="{D2EAC2AD-2C87-4260-9213-D2FF25B9ECCB}"/>
          </ac:cxnSpMkLst>
        </pc:cxnChg>
        <pc:cxnChg chg="add del mod ord modVis">
          <ac:chgData name="Dawes, Margo" userId="f42025a8-9ba5-448d-8d2e-59db99ba3147" providerId="ADAL" clId="{534FD625-B326-463E-B30F-8C6A83A2D861}" dt="2021-12-07T20:23:40.595" v="1648" actId="478"/>
          <ac:cxnSpMkLst>
            <pc:docMk/>
            <pc:sldMk cId="22990234" sldId="463"/>
            <ac:cxnSpMk id="13" creationId="{04F31B8B-86DB-4405-980F-F2BC23E2E9AE}"/>
          </ac:cxnSpMkLst>
        </pc:cxnChg>
      </pc:sldChg>
      <pc:sldChg chg="addSp delSp modSp new del mod">
        <pc:chgData name="Dawes, Margo" userId="f42025a8-9ba5-448d-8d2e-59db99ba3147" providerId="ADAL" clId="{534FD625-B326-463E-B30F-8C6A83A2D861}" dt="2021-12-07T20:36:08.691" v="1802" actId="47"/>
        <pc:sldMkLst>
          <pc:docMk/>
          <pc:sldMk cId="156463079" sldId="464"/>
        </pc:sldMkLst>
        <pc:spChg chg="del">
          <ac:chgData name="Dawes, Margo" userId="f42025a8-9ba5-448d-8d2e-59db99ba3147" providerId="ADAL" clId="{534FD625-B326-463E-B30F-8C6A83A2D861}" dt="2021-12-07T20:34:56.595" v="1800" actId="1957"/>
          <ac:spMkLst>
            <pc:docMk/>
            <pc:sldMk cId="156463079" sldId="464"/>
            <ac:spMk id="3" creationId="{303579CA-CA57-4AAD-A8C5-9902E63A2BA3}"/>
          </ac:spMkLst>
        </pc:spChg>
        <pc:graphicFrameChg chg="add mod">
          <ac:chgData name="Dawes, Margo" userId="f42025a8-9ba5-448d-8d2e-59db99ba3147" providerId="ADAL" clId="{534FD625-B326-463E-B30F-8C6A83A2D861}" dt="2021-12-07T20:34:56.595" v="1800" actId="1957"/>
          <ac:graphicFrameMkLst>
            <pc:docMk/>
            <pc:sldMk cId="156463079" sldId="464"/>
            <ac:graphicFrameMk id="6" creationId="{C6F796AC-CB6B-4BFF-970A-60D491728F16}"/>
          </ac:graphicFrameMkLst>
        </pc:graphicFrameChg>
      </pc:sldChg>
      <pc:sldChg chg="addSp delSp modSp new del">
        <pc:chgData name="Dawes, Margo" userId="f42025a8-9ba5-448d-8d2e-59db99ba3147" providerId="ADAL" clId="{534FD625-B326-463E-B30F-8C6A83A2D861}" dt="2021-12-07T20:36:21.671" v="1808" actId="680"/>
        <pc:sldMkLst>
          <pc:docMk/>
          <pc:sldMk cId="691572204" sldId="464"/>
        </pc:sldMkLst>
        <pc:graphicFrameChg chg="add del mod">
          <ac:chgData name="Dawes, Margo" userId="f42025a8-9ba5-448d-8d2e-59db99ba3147" providerId="ADAL" clId="{534FD625-B326-463E-B30F-8C6A83A2D861}" dt="2021-12-07T20:36:20.368" v="1807"/>
          <ac:graphicFrameMkLst>
            <pc:docMk/>
            <pc:sldMk cId="691572204" sldId="464"/>
            <ac:graphicFrameMk id="4" creationId="{4D3F1C51-E0C2-4DD9-B836-8E3E74659141}"/>
          </ac:graphicFrameMkLst>
        </pc:graphicFrameChg>
      </pc:sldChg>
      <pc:sldChg chg="addSp delSp modSp new mod">
        <pc:chgData name="Dawes, Margo" userId="f42025a8-9ba5-448d-8d2e-59db99ba3147" providerId="ADAL" clId="{534FD625-B326-463E-B30F-8C6A83A2D861}" dt="2021-12-07T22:03:12.186" v="4587" actId="20577"/>
        <pc:sldMkLst>
          <pc:docMk/>
          <pc:sldMk cId="4022012659" sldId="464"/>
        </pc:sldMkLst>
        <pc:spChg chg="add mod">
          <ac:chgData name="Dawes, Margo" userId="f42025a8-9ba5-448d-8d2e-59db99ba3147" providerId="ADAL" clId="{534FD625-B326-463E-B30F-8C6A83A2D861}" dt="2021-12-07T21:02:48.029" v="1929" actId="208"/>
          <ac:spMkLst>
            <pc:docMk/>
            <pc:sldMk cId="4022012659" sldId="464"/>
            <ac:spMk id="3" creationId="{843A16F8-3119-4F4A-A5DC-B7989E33916A}"/>
          </ac:spMkLst>
        </pc:spChg>
        <pc:spChg chg="add mod">
          <ac:chgData name="Dawes, Margo" userId="f42025a8-9ba5-448d-8d2e-59db99ba3147" providerId="ADAL" clId="{534FD625-B326-463E-B30F-8C6A83A2D861}" dt="2021-12-07T21:02:48.029" v="1929" actId="208"/>
          <ac:spMkLst>
            <pc:docMk/>
            <pc:sldMk cId="4022012659" sldId="464"/>
            <ac:spMk id="4" creationId="{FA65C341-5518-4CD2-8D67-96DFC46F95F7}"/>
          </ac:spMkLst>
        </pc:spChg>
        <pc:graphicFrameChg chg="add del mod">
          <ac:chgData name="Dawes, Margo" userId="f42025a8-9ba5-448d-8d2e-59db99ba3147" providerId="ADAL" clId="{534FD625-B326-463E-B30F-8C6A83A2D861}" dt="2021-12-07T22:03:12.186" v="4587" actId="20577"/>
          <ac:graphicFrameMkLst>
            <pc:docMk/>
            <pc:sldMk cId="4022012659" sldId="464"/>
            <ac:graphicFrameMk id="2" creationId="{3C604C04-E76F-424C-AC1F-C03EE9B104C0}"/>
          </ac:graphicFrameMkLst>
        </pc:graphicFrameChg>
      </pc:sldChg>
      <pc:sldChg chg="addSp delSp modSp add mod">
        <pc:chgData name="Dawes, Margo" userId="f42025a8-9ba5-448d-8d2e-59db99ba3147" providerId="ADAL" clId="{534FD625-B326-463E-B30F-8C6A83A2D861}" dt="2021-12-07T22:03:08.774" v="4585" actId="20577"/>
        <pc:sldMkLst>
          <pc:docMk/>
          <pc:sldMk cId="2868263275" sldId="465"/>
        </pc:sldMkLst>
        <pc:spChg chg="del">
          <ac:chgData name="Dawes, Margo" userId="f42025a8-9ba5-448d-8d2e-59db99ba3147" providerId="ADAL" clId="{534FD625-B326-463E-B30F-8C6A83A2D861}" dt="2021-12-07T21:11:12.745" v="1967" actId="478"/>
          <ac:spMkLst>
            <pc:docMk/>
            <pc:sldMk cId="2868263275" sldId="465"/>
            <ac:spMk id="3" creationId="{843A16F8-3119-4F4A-A5DC-B7989E33916A}"/>
          </ac:spMkLst>
        </pc:spChg>
        <pc:spChg chg="del mod">
          <ac:chgData name="Dawes, Margo" userId="f42025a8-9ba5-448d-8d2e-59db99ba3147" providerId="ADAL" clId="{534FD625-B326-463E-B30F-8C6A83A2D861}" dt="2021-12-07T21:12:08.596" v="1973" actId="478"/>
          <ac:spMkLst>
            <pc:docMk/>
            <pc:sldMk cId="2868263275" sldId="465"/>
            <ac:spMk id="4" creationId="{FA65C341-5518-4CD2-8D67-96DFC46F95F7}"/>
          </ac:spMkLst>
        </pc:spChg>
        <pc:spChg chg="add del mod">
          <ac:chgData name="Dawes, Margo" userId="f42025a8-9ba5-448d-8d2e-59db99ba3147" providerId="ADAL" clId="{534FD625-B326-463E-B30F-8C6A83A2D861}" dt="2021-12-07T21:12:12.744" v="1974" actId="478"/>
          <ac:spMkLst>
            <pc:docMk/>
            <pc:sldMk cId="2868263275" sldId="465"/>
            <ac:spMk id="5" creationId="{632D5831-16F8-4540-A0DC-BEB44918E1A7}"/>
          </ac:spMkLst>
        </pc:spChg>
        <pc:spChg chg="add mod">
          <ac:chgData name="Dawes, Margo" userId="f42025a8-9ba5-448d-8d2e-59db99ba3147" providerId="ADAL" clId="{534FD625-B326-463E-B30F-8C6A83A2D861}" dt="2021-12-07T21:12:19.975" v="1975"/>
          <ac:spMkLst>
            <pc:docMk/>
            <pc:sldMk cId="2868263275" sldId="465"/>
            <ac:spMk id="6" creationId="{E1924BEA-57F3-4E01-B515-F1B2495BB845}"/>
          </ac:spMkLst>
        </pc:spChg>
        <pc:spChg chg="add mod">
          <ac:chgData name="Dawes, Margo" userId="f42025a8-9ba5-448d-8d2e-59db99ba3147" providerId="ADAL" clId="{534FD625-B326-463E-B30F-8C6A83A2D861}" dt="2021-12-07T21:12:19.975" v="1975"/>
          <ac:spMkLst>
            <pc:docMk/>
            <pc:sldMk cId="2868263275" sldId="465"/>
            <ac:spMk id="7" creationId="{0D430071-5CD2-4588-B711-2B71D658D5FE}"/>
          </ac:spMkLst>
        </pc:spChg>
        <pc:spChg chg="add mod">
          <ac:chgData name="Dawes, Margo" userId="f42025a8-9ba5-448d-8d2e-59db99ba3147" providerId="ADAL" clId="{534FD625-B326-463E-B30F-8C6A83A2D861}" dt="2021-12-07T21:15:12.404" v="2017" actId="1076"/>
          <ac:spMkLst>
            <pc:docMk/>
            <pc:sldMk cId="2868263275" sldId="465"/>
            <ac:spMk id="8" creationId="{6F8FF601-F557-4370-B399-90B6C6D7A2FA}"/>
          </ac:spMkLst>
        </pc:spChg>
        <pc:spChg chg="add del mod">
          <ac:chgData name="Dawes, Margo" userId="f42025a8-9ba5-448d-8d2e-59db99ba3147" providerId="ADAL" clId="{534FD625-B326-463E-B30F-8C6A83A2D861}" dt="2021-12-07T21:14:58.038" v="2016" actId="478"/>
          <ac:spMkLst>
            <pc:docMk/>
            <pc:sldMk cId="2868263275" sldId="465"/>
            <ac:spMk id="9" creationId="{5D6D592B-5249-443D-AAF3-1672E1ADF7E4}"/>
          </ac:spMkLst>
        </pc:spChg>
        <pc:graphicFrameChg chg="mod">
          <ac:chgData name="Dawes, Margo" userId="f42025a8-9ba5-448d-8d2e-59db99ba3147" providerId="ADAL" clId="{534FD625-B326-463E-B30F-8C6A83A2D861}" dt="2021-12-07T22:03:08.774" v="4585" actId="20577"/>
          <ac:graphicFrameMkLst>
            <pc:docMk/>
            <pc:sldMk cId="2868263275" sldId="465"/>
            <ac:graphicFrameMk id="2" creationId="{3C604C04-E76F-424C-AC1F-C03EE9B104C0}"/>
          </ac:graphicFrameMkLst>
        </pc:graphicFrameChg>
      </pc:sldChg>
      <pc:sldChg chg="modSp new del mod">
        <pc:chgData name="Dawes, Margo" userId="f42025a8-9ba5-448d-8d2e-59db99ba3147" providerId="ADAL" clId="{534FD625-B326-463E-B30F-8C6A83A2D861}" dt="2021-12-07T23:01:32.536" v="7289" actId="47"/>
        <pc:sldMkLst>
          <pc:docMk/>
          <pc:sldMk cId="2096967828" sldId="466"/>
        </pc:sldMkLst>
        <pc:spChg chg="mod">
          <ac:chgData name="Dawes, Margo" userId="f42025a8-9ba5-448d-8d2e-59db99ba3147" providerId="ADAL" clId="{534FD625-B326-463E-B30F-8C6A83A2D861}" dt="2021-12-07T21:56:40.595" v="4012" actId="20577"/>
          <ac:spMkLst>
            <pc:docMk/>
            <pc:sldMk cId="2096967828" sldId="466"/>
            <ac:spMk id="2" creationId="{62D8291D-3656-4A2A-B891-588C344E97D9}"/>
          </ac:spMkLst>
        </pc:spChg>
      </pc:sldChg>
      <pc:sldChg chg="modSp new mod">
        <pc:chgData name="Dawes, Margo" userId="f42025a8-9ba5-448d-8d2e-59db99ba3147" providerId="ADAL" clId="{534FD625-B326-463E-B30F-8C6A83A2D861}" dt="2021-12-07T22:06:47.886" v="4848" actId="20577"/>
        <pc:sldMkLst>
          <pc:docMk/>
          <pc:sldMk cId="2385165930" sldId="467"/>
        </pc:sldMkLst>
        <pc:spChg chg="mod">
          <ac:chgData name="Dawes, Margo" userId="f42025a8-9ba5-448d-8d2e-59db99ba3147" providerId="ADAL" clId="{534FD625-B326-463E-B30F-8C6A83A2D861}" dt="2021-12-07T21:57:09.388" v="4064" actId="20577"/>
          <ac:spMkLst>
            <pc:docMk/>
            <pc:sldMk cId="2385165930" sldId="467"/>
            <ac:spMk id="2" creationId="{643D09C7-CF65-44F5-958D-E0D8B2DF681C}"/>
          </ac:spMkLst>
        </pc:spChg>
        <pc:spChg chg="mod">
          <ac:chgData name="Dawes, Margo" userId="f42025a8-9ba5-448d-8d2e-59db99ba3147" providerId="ADAL" clId="{534FD625-B326-463E-B30F-8C6A83A2D861}" dt="2021-12-07T22:06:47.886" v="4848" actId="20577"/>
          <ac:spMkLst>
            <pc:docMk/>
            <pc:sldMk cId="2385165930" sldId="467"/>
            <ac:spMk id="3" creationId="{F46C7F44-728D-45A5-A4DA-C9C3FAF2EB45}"/>
          </ac:spMkLst>
        </pc:spChg>
      </pc:sldChg>
      <pc:sldChg chg="modSp new del mod">
        <pc:chgData name="Dawes, Margo" userId="f42025a8-9ba5-448d-8d2e-59db99ba3147" providerId="ADAL" clId="{534FD625-B326-463E-B30F-8C6A83A2D861}" dt="2021-12-07T22:49:37.129" v="5912" actId="47"/>
        <pc:sldMkLst>
          <pc:docMk/>
          <pc:sldMk cId="366903999" sldId="468"/>
        </pc:sldMkLst>
        <pc:spChg chg="mod">
          <ac:chgData name="Dawes, Margo" userId="f42025a8-9ba5-448d-8d2e-59db99ba3147" providerId="ADAL" clId="{534FD625-B326-463E-B30F-8C6A83A2D861}" dt="2021-12-07T22:02:58.376" v="4579" actId="20577"/>
          <ac:spMkLst>
            <pc:docMk/>
            <pc:sldMk cId="366903999" sldId="468"/>
            <ac:spMk id="2" creationId="{8AEBB8A8-FBC1-429D-BC9C-6F55820DF5D0}"/>
          </ac:spMkLst>
        </pc:spChg>
      </pc:sldChg>
      <pc:sldChg chg="addSp delSp modSp add mod">
        <pc:chgData name="Dawes, Margo" userId="f42025a8-9ba5-448d-8d2e-59db99ba3147" providerId="ADAL" clId="{534FD625-B326-463E-B30F-8C6A83A2D861}" dt="2021-12-07T22:46:33.849" v="5898" actId="207"/>
        <pc:sldMkLst>
          <pc:docMk/>
          <pc:sldMk cId="1928692784" sldId="475"/>
        </pc:sldMkLst>
        <pc:spChg chg="mod">
          <ac:chgData name="Dawes, Margo" userId="f42025a8-9ba5-448d-8d2e-59db99ba3147" providerId="ADAL" clId="{534FD625-B326-463E-B30F-8C6A83A2D861}" dt="2021-12-07T22:44:30.173" v="5830" actId="1076"/>
          <ac:spMkLst>
            <pc:docMk/>
            <pc:sldMk cId="1928692784" sldId="475"/>
            <ac:spMk id="9" creationId="{F9EFA61E-BE50-4847-B350-5A373EB378B2}"/>
          </ac:spMkLst>
        </pc:spChg>
        <pc:spChg chg="mod">
          <ac:chgData name="Dawes, Margo" userId="f42025a8-9ba5-448d-8d2e-59db99ba3147" providerId="ADAL" clId="{534FD625-B326-463E-B30F-8C6A83A2D861}" dt="2021-12-07T22:24:12.867" v="4993" actId="1076"/>
          <ac:spMkLst>
            <pc:docMk/>
            <pc:sldMk cId="1928692784" sldId="475"/>
            <ac:spMk id="13" creationId="{DF8AC4D9-EAD0-4653-983B-4B75111B37E9}"/>
          </ac:spMkLst>
        </pc:spChg>
        <pc:spChg chg="mod">
          <ac:chgData name="Dawes, Margo" userId="f42025a8-9ba5-448d-8d2e-59db99ba3147" providerId="ADAL" clId="{534FD625-B326-463E-B30F-8C6A83A2D861}" dt="2021-12-07T22:43:06.739" v="5818" actId="207"/>
          <ac:spMkLst>
            <pc:docMk/>
            <pc:sldMk cId="1928692784" sldId="475"/>
            <ac:spMk id="28" creationId="{1E1FB91F-35F5-4149-BDBB-04C661ABE3EF}"/>
          </ac:spMkLst>
        </pc:spChg>
        <pc:spChg chg="mod">
          <ac:chgData name="Dawes, Margo" userId="f42025a8-9ba5-448d-8d2e-59db99ba3147" providerId="ADAL" clId="{534FD625-B326-463E-B30F-8C6A83A2D861}" dt="2021-12-07T22:43:03.615" v="5817" actId="207"/>
          <ac:spMkLst>
            <pc:docMk/>
            <pc:sldMk cId="1928692784" sldId="475"/>
            <ac:spMk id="29" creationId="{65C7304B-6096-4303-819A-A270D16D7728}"/>
          </ac:spMkLst>
        </pc:spChg>
        <pc:spChg chg="mod">
          <ac:chgData name="Dawes, Margo" userId="f42025a8-9ba5-448d-8d2e-59db99ba3147" providerId="ADAL" clId="{534FD625-B326-463E-B30F-8C6A83A2D861}" dt="2021-12-07T22:45:19.785" v="5883" actId="2085"/>
          <ac:spMkLst>
            <pc:docMk/>
            <pc:sldMk cId="1928692784" sldId="475"/>
            <ac:spMk id="34" creationId="{0EFDF1F0-99BD-4BEF-B4C3-AAE61D67E1B7}"/>
          </ac:spMkLst>
        </pc:spChg>
        <pc:spChg chg="mod">
          <ac:chgData name="Dawes, Margo" userId="f42025a8-9ba5-448d-8d2e-59db99ba3147" providerId="ADAL" clId="{534FD625-B326-463E-B30F-8C6A83A2D861}" dt="2021-12-07T22:45:23.334" v="5885" actId="207"/>
          <ac:spMkLst>
            <pc:docMk/>
            <pc:sldMk cId="1928692784" sldId="475"/>
            <ac:spMk id="37" creationId="{1D7280DA-D933-4AB6-8DDF-EA68F872FD01}"/>
          </ac:spMkLst>
        </pc:spChg>
        <pc:spChg chg="add mod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38" creationId="{62983851-5941-4F13-96A0-D635EB068516}"/>
          </ac:spMkLst>
        </pc:spChg>
        <pc:spChg chg="add mod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39" creationId="{C6B4E659-0514-4FC7-AB8F-185164F46EBC}"/>
          </ac:spMkLst>
        </pc:spChg>
        <pc:spChg chg="add mod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40" creationId="{AA4FF35C-9125-4DFE-88B5-58862BBE219A}"/>
          </ac:spMkLst>
        </pc:spChg>
        <pc:spChg chg="mod">
          <ac:chgData name="Dawes, Margo" userId="f42025a8-9ba5-448d-8d2e-59db99ba3147" providerId="ADAL" clId="{534FD625-B326-463E-B30F-8C6A83A2D861}" dt="2021-12-07T22:44:21.605" v="5829" actId="207"/>
          <ac:spMkLst>
            <pc:docMk/>
            <pc:sldMk cId="1928692784" sldId="475"/>
            <ac:spMk id="42" creationId="{CA9F0CFB-CB15-4348-AF61-63F3574623A2}"/>
          </ac:spMkLst>
        </pc:spChg>
        <pc:spChg chg="mod">
          <ac:chgData name="Dawes, Margo" userId="f42025a8-9ba5-448d-8d2e-59db99ba3147" providerId="ADAL" clId="{534FD625-B326-463E-B30F-8C6A83A2D861}" dt="2021-12-07T22:45:34.824" v="5888" actId="207"/>
          <ac:spMkLst>
            <pc:docMk/>
            <pc:sldMk cId="1928692784" sldId="475"/>
            <ac:spMk id="43" creationId="{850B2A1B-00F3-4764-9999-DA1B0AD0962C}"/>
          </ac:spMkLst>
        </pc:spChg>
        <pc:spChg chg="mod">
          <ac:chgData name="Dawes, Margo" userId="f42025a8-9ba5-448d-8d2e-59db99ba3147" providerId="ADAL" clId="{534FD625-B326-463E-B30F-8C6A83A2D861}" dt="2021-12-07T22:46:33.849" v="5898" actId="207"/>
          <ac:spMkLst>
            <pc:docMk/>
            <pc:sldMk cId="1928692784" sldId="475"/>
            <ac:spMk id="44" creationId="{C8678E14-B1A2-4013-B91C-B28978C693AD}"/>
          </ac:spMkLst>
        </pc:spChg>
        <pc:spChg chg="mod">
          <ac:chgData name="Dawes, Margo" userId="f42025a8-9ba5-448d-8d2e-59db99ba3147" providerId="ADAL" clId="{534FD625-B326-463E-B30F-8C6A83A2D861}" dt="2021-12-07T22:42:12.787" v="5809" actId="207"/>
          <ac:spMkLst>
            <pc:docMk/>
            <pc:sldMk cId="1928692784" sldId="475"/>
            <ac:spMk id="57" creationId="{AF424EAC-C3BC-4D84-92BF-9AC4F354C073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2" creationId="{49277B78-6F0D-4710-A99C-4196FEB6DF35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3" creationId="{05325358-77F5-4865-B2CC-C2F5B5F27C59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4" creationId="{C55D0598-801E-4BD7-8797-23AD5D8E4E4B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5" creationId="{CB895222-B678-4FD2-8102-61A1DB7ECEC3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6" creationId="{4F5AC4B0-04E6-4630-9CDA-F9484CA79DB7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7" creationId="{DE6819E7-EBE1-4245-95B1-AB165E61055A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8" creationId="{33316CDD-4B77-4350-80AB-F2B22E4D04EA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69" creationId="{903C2716-41F1-424D-A97B-936AFD3FE93F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70" creationId="{BF3CCA16-71D2-4207-9973-71D69A867DE9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71" creationId="{4BAB4C2B-D235-4F24-8169-D6242B697918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74" creationId="{C701468E-CFBE-43F0-B5FF-8B12C4F1117A}"/>
          </ac:spMkLst>
        </pc:spChg>
        <pc:spChg chg="mod">
          <ac:chgData name="Dawes, Margo" userId="f42025a8-9ba5-448d-8d2e-59db99ba3147" providerId="ADAL" clId="{534FD625-B326-463E-B30F-8C6A83A2D861}" dt="2021-12-07T22:42:12.787" v="5809" actId="207"/>
          <ac:spMkLst>
            <pc:docMk/>
            <pc:sldMk cId="1928692784" sldId="475"/>
            <ac:spMk id="75" creationId="{D27810A9-0E81-47D1-A7DB-6F71581E1CA1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79" creationId="{B661C9C9-F20A-4D77-B39A-E583D2E56A3A}"/>
          </ac:spMkLst>
        </pc:spChg>
        <pc:spChg chg="mod topLvl">
          <ac:chgData name="Dawes, Margo" userId="f42025a8-9ba5-448d-8d2e-59db99ba3147" providerId="ADAL" clId="{534FD625-B326-463E-B30F-8C6A83A2D861}" dt="2021-12-07T22:42:37.462" v="5811" actId="207"/>
          <ac:spMkLst>
            <pc:docMk/>
            <pc:sldMk cId="1928692784" sldId="475"/>
            <ac:spMk id="80" creationId="{781C68CC-4407-4F93-9B87-C2A4DE506994}"/>
          </ac:spMkLst>
        </pc:spChg>
        <pc:spChg chg="mod">
          <ac:chgData name="Dawes, Margo" userId="f42025a8-9ba5-448d-8d2e-59db99ba3147" providerId="ADAL" clId="{534FD625-B326-463E-B30F-8C6A83A2D861}" dt="2021-12-07T22:42:57.707" v="5816" actId="207"/>
          <ac:spMkLst>
            <pc:docMk/>
            <pc:sldMk cId="1928692784" sldId="475"/>
            <ac:spMk id="81" creationId="{B01AE9CC-3154-429E-98A8-4853AD443B7F}"/>
          </ac:spMkLst>
        </pc:spChg>
        <pc:spChg chg="mod">
          <ac:chgData name="Dawes, Margo" userId="f42025a8-9ba5-448d-8d2e-59db99ba3147" providerId="ADAL" clId="{534FD625-B326-463E-B30F-8C6A83A2D861}" dt="2021-12-07T22:42:50.815" v="5814" actId="207"/>
          <ac:spMkLst>
            <pc:docMk/>
            <pc:sldMk cId="1928692784" sldId="475"/>
            <ac:spMk id="98" creationId="{D2D6346B-8653-49EE-8878-21F066F80669}"/>
          </ac:spMkLst>
        </pc:spChg>
        <pc:spChg chg="mod">
          <ac:chgData name="Dawes, Margo" userId="f42025a8-9ba5-448d-8d2e-59db99ba3147" providerId="ADAL" clId="{534FD625-B326-463E-B30F-8C6A83A2D861}" dt="2021-12-07T22:43:33.886" v="5823" actId="207"/>
          <ac:spMkLst>
            <pc:docMk/>
            <pc:sldMk cId="1928692784" sldId="475"/>
            <ac:spMk id="99" creationId="{DF0FD8A5-F67E-45BC-9ADB-B003E1B0FB78}"/>
          </ac:spMkLst>
        </pc:spChg>
        <pc:grpChg chg="del mod">
          <ac:chgData name="Dawes, Margo" userId="f42025a8-9ba5-448d-8d2e-59db99ba3147" providerId="ADAL" clId="{534FD625-B326-463E-B30F-8C6A83A2D861}" dt="2021-12-07T22:23:33.212" v="4990" actId="165"/>
          <ac:grpSpMkLst>
            <pc:docMk/>
            <pc:sldMk cId="1928692784" sldId="475"/>
            <ac:grpSpMk id="3" creationId="{735AE238-8B3D-457E-9E20-CE621AC384EE}"/>
          </ac:grpSpMkLst>
        </pc:grpChg>
        <pc:grpChg chg="mod">
          <ac:chgData name="Dawes, Margo" userId="f42025a8-9ba5-448d-8d2e-59db99ba3147" providerId="ADAL" clId="{534FD625-B326-463E-B30F-8C6A83A2D861}" dt="2021-12-07T22:25:23.433" v="5001" actId="14100"/>
          <ac:grpSpMkLst>
            <pc:docMk/>
            <pc:sldMk cId="1928692784" sldId="475"/>
            <ac:grpSpMk id="8" creationId="{D9FEDC8E-9836-45DC-917B-EE3A9FA85A8E}"/>
          </ac:grpSpMkLst>
        </pc:grpChg>
        <pc:cxnChg chg="mod">
          <ac:chgData name="Dawes, Margo" userId="f42025a8-9ba5-448d-8d2e-59db99ba3147" providerId="ADAL" clId="{534FD625-B326-463E-B30F-8C6A83A2D861}" dt="2021-12-07T22:43:11.092" v="5819" actId="208"/>
          <ac:cxnSpMkLst>
            <pc:docMk/>
            <pc:sldMk cId="1928692784" sldId="475"/>
            <ac:cxnSpMk id="14" creationId="{D25828B6-3466-4BE1-BE4F-B2B94423153F}"/>
          </ac:cxnSpMkLst>
        </pc:cxnChg>
        <pc:cxnChg chg="mod ord">
          <ac:chgData name="Dawes, Margo" userId="f42025a8-9ba5-448d-8d2e-59db99ba3147" providerId="ADAL" clId="{534FD625-B326-463E-B30F-8C6A83A2D861}" dt="2021-12-07T22:43:11.092" v="5819" actId="208"/>
          <ac:cxnSpMkLst>
            <pc:docMk/>
            <pc:sldMk cId="1928692784" sldId="475"/>
            <ac:cxnSpMk id="16" creationId="{3B3DCA8A-1C45-4106-AB4B-C341A0429CC2}"/>
          </ac:cxnSpMkLst>
        </pc:cxnChg>
        <pc:cxnChg chg="mod">
          <ac:chgData name="Dawes, Margo" userId="f42025a8-9ba5-448d-8d2e-59db99ba3147" providerId="ADAL" clId="{534FD625-B326-463E-B30F-8C6A83A2D861}" dt="2021-12-07T22:24:12.867" v="4993" actId="1076"/>
          <ac:cxnSpMkLst>
            <pc:docMk/>
            <pc:sldMk cId="1928692784" sldId="475"/>
            <ac:cxnSpMk id="17" creationId="{18002D02-FF3F-454A-B64D-A45AF837026A}"/>
          </ac:cxnSpMkLst>
        </pc:cxnChg>
        <pc:cxnChg chg="mod">
          <ac:chgData name="Dawes, Margo" userId="f42025a8-9ba5-448d-8d2e-59db99ba3147" providerId="ADAL" clId="{534FD625-B326-463E-B30F-8C6A83A2D861}" dt="2021-12-07T22:42:22.102" v="5810" actId="208"/>
          <ac:cxnSpMkLst>
            <pc:docMk/>
            <pc:sldMk cId="1928692784" sldId="475"/>
            <ac:cxnSpMk id="58" creationId="{F948F258-6ECD-4195-8CCD-FD4209698CFC}"/>
          </ac:cxnSpMkLst>
        </pc:cxnChg>
      </pc:sldChg>
      <pc:sldChg chg="addSp delSp modSp new del mod modClrScheme modAnim chgLayout">
        <pc:chgData name="Dawes, Margo" userId="f42025a8-9ba5-448d-8d2e-59db99ba3147" providerId="ADAL" clId="{534FD625-B326-463E-B30F-8C6A83A2D861}" dt="2021-12-07T22:31:22.444" v="5182" actId="47"/>
        <pc:sldMkLst>
          <pc:docMk/>
          <pc:sldMk cId="3944570863" sldId="476"/>
        </pc:sldMkLst>
        <pc:spChg chg="del">
          <ac:chgData name="Dawes, Margo" userId="f42025a8-9ba5-448d-8d2e-59db99ba3147" providerId="ADAL" clId="{534FD625-B326-463E-B30F-8C6A83A2D861}" dt="2021-12-07T22:31:10.630" v="5178" actId="700"/>
          <ac:spMkLst>
            <pc:docMk/>
            <pc:sldMk cId="3944570863" sldId="476"/>
            <ac:spMk id="2" creationId="{970296F6-8212-4FE7-8DB6-EF49B4E56A2B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4" creationId="{AD6736EE-C3E3-4383-AAE6-6D4D253DD7E0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7" creationId="{4BF046B0-52E5-4C79-9645-3AFF35B03A47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9" creationId="{7BBD02FA-E18D-4AEF-B35D-2BB17A74C845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11" creationId="{ED4EB4E1-7339-4348-8374-8329F811E9CA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14" creationId="{FB34FF1D-4FB9-424C-90D1-B2E16528C38E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16" creationId="{186E8367-DC84-4F24-9785-CF78C271EB10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18" creationId="{6850140C-095D-4D91-8AC2-A6FD7663BEF1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21" creationId="{804EE239-0CC5-4D92-80B9-14A389186803}"/>
          </ac:spMkLst>
        </pc:spChg>
        <pc:spChg chg="mod">
          <ac:chgData name="Dawes, Margo" userId="f42025a8-9ba5-448d-8d2e-59db99ba3147" providerId="ADAL" clId="{534FD625-B326-463E-B30F-8C6A83A2D861}" dt="2021-12-07T22:31:11.025" v="5179"/>
          <ac:spMkLst>
            <pc:docMk/>
            <pc:sldMk cId="3944570863" sldId="476"/>
            <ac:spMk id="23" creationId="{FA00EE59-273B-485D-B56E-4E75CEC355AC}"/>
          </ac:spMkLst>
        </pc:spChg>
        <pc:grpChg chg="add del mod">
          <ac:chgData name="Dawes, Margo" userId="f42025a8-9ba5-448d-8d2e-59db99ba3147" providerId="ADAL" clId="{534FD625-B326-463E-B30F-8C6A83A2D861}" dt="2021-12-07T22:31:11.764" v="5180"/>
          <ac:grpSpMkLst>
            <pc:docMk/>
            <pc:sldMk cId="3944570863" sldId="476"/>
            <ac:grpSpMk id="3" creationId="{6DC8B5A5-8B7F-4531-96E2-71FD467772F2}"/>
          </ac:grpSpMkLst>
        </pc:grpChg>
        <pc:grpChg chg="mod">
          <ac:chgData name="Dawes, Margo" userId="f42025a8-9ba5-448d-8d2e-59db99ba3147" providerId="ADAL" clId="{534FD625-B326-463E-B30F-8C6A83A2D861}" dt="2021-12-07T22:31:11.025" v="5179"/>
          <ac:grpSpMkLst>
            <pc:docMk/>
            <pc:sldMk cId="3944570863" sldId="476"/>
            <ac:grpSpMk id="5" creationId="{50928EBC-4DA3-4AAD-9A3D-13D8ED560364}"/>
          </ac:grpSpMkLst>
        </pc:grpChg>
        <pc:grpChg chg="mod">
          <ac:chgData name="Dawes, Margo" userId="f42025a8-9ba5-448d-8d2e-59db99ba3147" providerId="ADAL" clId="{534FD625-B326-463E-B30F-8C6A83A2D861}" dt="2021-12-07T22:31:11.025" v="5179"/>
          <ac:grpSpMkLst>
            <pc:docMk/>
            <pc:sldMk cId="3944570863" sldId="476"/>
            <ac:grpSpMk id="6" creationId="{EF907457-7773-431C-835D-2DAE004573A7}"/>
          </ac:grpSpMkLst>
        </pc:grpChg>
        <pc:grpChg chg="add del mod">
          <ac:chgData name="Dawes, Margo" userId="f42025a8-9ba5-448d-8d2e-59db99ba3147" providerId="ADAL" clId="{534FD625-B326-463E-B30F-8C6A83A2D861}" dt="2021-12-07T22:31:11.764" v="5180"/>
          <ac:grpSpMkLst>
            <pc:docMk/>
            <pc:sldMk cId="3944570863" sldId="476"/>
            <ac:grpSpMk id="10" creationId="{F3ABA19F-1FBC-4A08-8524-82B60CDD54C2}"/>
          </ac:grpSpMkLst>
        </pc:grpChg>
        <pc:grpChg chg="mod">
          <ac:chgData name="Dawes, Margo" userId="f42025a8-9ba5-448d-8d2e-59db99ba3147" providerId="ADAL" clId="{534FD625-B326-463E-B30F-8C6A83A2D861}" dt="2021-12-07T22:31:11.025" v="5179"/>
          <ac:grpSpMkLst>
            <pc:docMk/>
            <pc:sldMk cId="3944570863" sldId="476"/>
            <ac:grpSpMk id="12" creationId="{47068972-0A7D-4937-80AF-0051DB3A71E7}"/>
          </ac:grpSpMkLst>
        </pc:grpChg>
        <pc:grpChg chg="mod">
          <ac:chgData name="Dawes, Margo" userId="f42025a8-9ba5-448d-8d2e-59db99ba3147" providerId="ADAL" clId="{534FD625-B326-463E-B30F-8C6A83A2D861}" dt="2021-12-07T22:31:11.025" v="5179"/>
          <ac:grpSpMkLst>
            <pc:docMk/>
            <pc:sldMk cId="3944570863" sldId="476"/>
            <ac:grpSpMk id="13" creationId="{1769D545-CED7-4511-B708-3D4F6CA34B93}"/>
          </ac:grpSpMkLst>
        </pc:grpChg>
        <pc:grpChg chg="add del mod">
          <ac:chgData name="Dawes, Margo" userId="f42025a8-9ba5-448d-8d2e-59db99ba3147" providerId="ADAL" clId="{534FD625-B326-463E-B30F-8C6A83A2D861}" dt="2021-12-07T22:31:11.764" v="5180"/>
          <ac:grpSpMkLst>
            <pc:docMk/>
            <pc:sldMk cId="3944570863" sldId="476"/>
            <ac:grpSpMk id="17" creationId="{8748A5D8-FEED-4B92-BD7F-200E61A18EEF}"/>
          </ac:grpSpMkLst>
        </pc:grpChg>
        <pc:grpChg chg="mod">
          <ac:chgData name="Dawes, Margo" userId="f42025a8-9ba5-448d-8d2e-59db99ba3147" providerId="ADAL" clId="{534FD625-B326-463E-B30F-8C6A83A2D861}" dt="2021-12-07T22:31:11.025" v="5179"/>
          <ac:grpSpMkLst>
            <pc:docMk/>
            <pc:sldMk cId="3944570863" sldId="476"/>
            <ac:grpSpMk id="19" creationId="{534ED458-EA7D-45A2-A6B8-6F4B6DEAFDFB}"/>
          </ac:grpSpMkLst>
        </pc:grpChg>
        <pc:grpChg chg="mod">
          <ac:chgData name="Dawes, Margo" userId="f42025a8-9ba5-448d-8d2e-59db99ba3147" providerId="ADAL" clId="{534FD625-B326-463E-B30F-8C6A83A2D861}" dt="2021-12-07T22:31:11.025" v="5179"/>
          <ac:grpSpMkLst>
            <pc:docMk/>
            <pc:sldMk cId="3944570863" sldId="476"/>
            <ac:grpSpMk id="20" creationId="{0F31A3EC-3CB5-4731-BE44-46688FA3B55C}"/>
          </ac:grpSpMkLst>
        </pc:grpChg>
        <pc:picChg chg="mod">
          <ac:chgData name="Dawes, Margo" userId="f42025a8-9ba5-448d-8d2e-59db99ba3147" providerId="ADAL" clId="{534FD625-B326-463E-B30F-8C6A83A2D861}" dt="2021-12-07T22:31:11.025" v="5179"/>
          <ac:picMkLst>
            <pc:docMk/>
            <pc:sldMk cId="3944570863" sldId="476"/>
            <ac:picMk id="8" creationId="{352C844F-1536-4843-9E01-7E8BEB4342D0}"/>
          </ac:picMkLst>
        </pc:picChg>
        <pc:picChg chg="mod">
          <ac:chgData name="Dawes, Margo" userId="f42025a8-9ba5-448d-8d2e-59db99ba3147" providerId="ADAL" clId="{534FD625-B326-463E-B30F-8C6A83A2D861}" dt="2021-12-07T22:31:11.025" v="5179"/>
          <ac:picMkLst>
            <pc:docMk/>
            <pc:sldMk cId="3944570863" sldId="476"/>
            <ac:picMk id="15" creationId="{FFFC190D-B3E1-46E0-A27E-EA96E5C07706}"/>
          </ac:picMkLst>
        </pc:picChg>
        <pc:picChg chg="mod">
          <ac:chgData name="Dawes, Margo" userId="f42025a8-9ba5-448d-8d2e-59db99ba3147" providerId="ADAL" clId="{534FD625-B326-463E-B30F-8C6A83A2D861}" dt="2021-12-07T22:31:11.025" v="5179"/>
          <ac:picMkLst>
            <pc:docMk/>
            <pc:sldMk cId="3944570863" sldId="476"/>
            <ac:picMk id="22" creationId="{EA50C2A1-479B-4394-8FD3-382CA720338A}"/>
          </ac:picMkLst>
        </pc:picChg>
      </pc:sldChg>
      <pc:sldChg chg="addSp delSp modSp add mod ord modClrScheme modAnim modShow chgLayout">
        <pc:chgData name="Dawes, Margo" userId="f42025a8-9ba5-448d-8d2e-59db99ba3147" providerId="ADAL" clId="{534FD625-B326-463E-B30F-8C6A83A2D861}" dt="2021-12-07T23:31:26.792" v="7377" actId="729"/>
        <pc:sldMkLst>
          <pc:docMk/>
          <pc:sldMk cId="1654677850" sldId="477"/>
        </pc:sldMkLst>
        <pc:spChg chg="add del mod ord">
          <ac:chgData name="Dawes, Margo" userId="f42025a8-9ba5-448d-8d2e-59db99ba3147" providerId="ADAL" clId="{534FD625-B326-463E-B30F-8C6A83A2D861}" dt="2021-12-07T22:41:43.055" v="5791" actId="478"/>
          <ac:spMkLst>
            <pc:docMk/>
            <pc:sldMk cId="1654677850" sldId="477"/>
            <ac:spMk id="7" creationId="{8B0893CC-E7B8-4016-BE5B-861D64DC9FA4}"/>
          </ac:spMkLst>
        </pc:spChg>
        <pc:spChg chg="mod topLvl">
          <ac:chgData name="Dawes, Margo" userId="f42025a8-9ba5-448d-8d2e-59db99ba3147" providerId="ADAL" clId="{534FD625-B326-463E-B30F-8C6A83A2D861}" dt="2021-12-07T22:47:38.870" v="5902" actId="165"/>
          <ac:spMkLst>
            <pc:docMk/>
            <pc:sldMk cId="1654677850" sldId="477"/>
            <ac:spMk id="9" creationId="{640A9320-4FC7-46DF-AAAE-E9E2E0F28077}"/>
          </ac:spMkLst>
        </pc:spChg>
        <pc:spChg chg="add mod">
          <ac:chgData name="Dawes, Margo" userId="f42025a8-9ba5-448d-8d2e-59db99ba3147" providerId="ADAL" clId="{534FD625-B326-463E-B30F-8C6A83A2D861}" dt="2021-12-07T22:41:29.257" v="5773" actId="553"/>
          <ac:spMkLst>
            <pc:docMk/>
            <pc:sldMk cId="1654677850" sldId="477"/>
            <ac:spMk id="10" creationId="{EA7B4E3D-57C1-44E7-9EFD-8B92C530B364}"/>
          </ac:spMkLst>
        </pc:spChg>
        <pc:spChg chg="add del mod ord">
          <ac:chgData name="Dawes, Margo" userId="f42025a8-9ba5-448d-8d2e-59db99ba3147" providerId="ADAL" clId="{534FD625-B326-463E-B30F-8C6A83A2D861}" dt="2021-12-07T22:40:13.379" v="5752" actId="478"/>
          <ac:spMkLst>
            <pc:docMk/>
            <pc:sldMk cId="1654677850" sldId="477"/>
            <ac:spMk id="11" creationId="{5A032C67-BB13-445A-BD8D-93F8451E54DC}"/>
          </ac:spMkLst>
        </pc:spChg>
        <pc:spChg chg="add del mod ord">
          <ac:chgData name="Dawes, Margo" userId="f42025a8-9ba5-448d-8d2e-59db99ba3147" providerId="ADAL" clId="{534FD625-B326-463E-B30F-8C6A83A2D861}" dt="2021-12-07T22:40:50.133" v="5757" actId="478"/>
          <ac:spMkLst>
            <pc:docMk/>
            <pc:sldMk cId="1654677850" sldId="477"/>
            <ac:spMk id="12" creationId="{94E0583E-77D2-408D-8502-A5FDE61BA1C2}"/>
          </ac:spMkLst>
        </pc:spChg>
        <pc:spChg chg="add mod">
          <ac:chgData name="Dawes, Margo" userId="f42025a8-9ba5-448d-8d2e-59db99ba3147" providerId="ADAL" clId="{534FD625-B326-463E-B30F-8C6A83A2D861}" dt="2021-12-07T22:41:51.398" v="5808" actId="14100"/>
          <ac:spMkLst>
            <pc:docMk/>
            <pc:sldMk cId="1654677850" sldId="477"/>
            <ac:spMk id="14" creationId="{BA78B660-0334-4273-ABD7-6EC911AF0158}"/>
          </ac:spMkLst>
        </pc:spChg>
        <pc:spChg chg="mod">
          <ac:chgData name="Dawes, Margo" userId="f42025a8-9ba5-448d-8d2e-59db99ba3147" providerId="ADAL" clId="{534FD625-B326-463E-B30F-8C6A83A2D861}" dt="2021-12-07T22:48:52.628" v="5908" actId="27803"/>
          <ac:spMkLst>
            <pc:docMk/>
            <pc:sldMk cId="1654677850" sldId="477"/>
            <ac:spMk id="15" creationId="{50536D4A-45B0-4860-83CE-86E7FEB7F2DE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18" creationId="{33171EFF-D44D-4921-AEEB-272E8469B1AC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21" creationId="{07834CF4-5020-4F4F-9BF4-639B38DE032F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24" creationId="{8BF82454-5332-44F6-B4D1-8F66900D6854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27" creationId="{0C5AF482-2710-4D65-8D25-237BCDF67E23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0" creationId="{201928CE-E5FE-4E4E-B485-EF7366137BCE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3" creationId="{82A54028-CE0A-401A-AF45-A25B263F5AA7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5" creationId="{04B2EFC5-2FC2-407C-B21D-DD66F4B20CCD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6" creationId="{AD537309-892B-4160-8819-F3592C1DBE83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7" creationId="{998B196A-48C2-47A4-A5CC-EF4F0F10EF86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8" creationId="{61A9D996-8132-403B-8204-F0BD9FC20A1E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39" creationId="{3252BD69-4F48-490C-AE4E-7AEA48AE0F06}"/>
          </ac:spMkLst>
        </pc:spChg>
        <pc:spChg chg="del mod">
          <ac:chgData name="Dawes, Margo" userId="f42025a8-9ba5-448d-8d2e-59db99ba3147" providerId="ADAL" clId="{534FD625-B326-463E-B30F-8C6A83A2D861}" dt="2021-12-07T22:38:50.605" v="5721" actId="478"/>
          <ac:spMkLst>
            <pc:docMk/>
            <pc:sldMk cId="1654677850" sldId="477"/>
            <ac:spMk id="46" creationId="{39BD903C-EF7E-4B03-BEB0-FD5DDF68B56D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53" creationId="{02A028CA-6F8F-4DE1-9848-EBF55BDBE8FA}"/>
          </ac:spMkLst>
        </pc:spChg>
        <pc:spChg chg="mod topLvl">
          <ac:chgData name="Dawes, Margo" userId="f42025a8-9ba5-448d-8d2e-59db99ba3147" providerId="ADAL" clId="{534FD625-B326-463E-B30F-8C6A83A2D861}" dt="2021-12-07T22:49:20.945" v="5910" actId="207"/>
          <ac:spMkLst>
            <pc:docMk/>
            <pc:sldMk cId="1654677850" sldId="477"/>
            <ac:spMk id="55" creationId="{1DEDC5B6-EECD-4397-A92F-6017F0E9E72C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56" creationId="{16E35C28-1FBF-452F-B849-52674CCB5640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57" creationId="{96C8D153-93C1-474C-B3BE-967E729E460C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58" creationId="{40DEDF8A-3180-4283-A110-B2B4E3505909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59" creationId="{56DCD89E-F4BA-47CE-9DBF-83B98EA6884F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60" creationId="{421ABE03-4E58-400C-AC85-57F008FD1F4D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68" creationId="{5B0F1D01-8B00-479D-B999-BFE71A71262E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70" creationId="{A636E737-EF9C-43D8-98C7-13A1CF460905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72" creationId="{712952BB-9E98-4466-86FA-418604FDE5EF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75" creationId="{B2AD3EDC-13BB-4A9B-94D0-E3C56C208230}"/>
          </ac:spMkLst>
        </pc:spChg>
        <pc:spChg chg="mod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77" creationId="{18DDB692-65EA-427D-B82E-D2A8B37A2006}"/>
          </ac:spMkLst>
        </pc:spChg>
        <pc:spChg chg="mod topLvl">
          <ac:chgData name="Dawes, Margo" userId="f42025a8-9ba5-448d-8d2e-59db99ba3147" providerId="ADAL" clId="{534FD625-B326-463E-B30F-8C6A83A2D861}" dt="2021-12-07T22:47:26.635" v="5899" actId="165"/>
          <ac:spMkLst>
            <pc:docMk/>
            <pc:sldMk cId="1654677850" sldId="477"/>
            <ac:spMk id="79" creationId="{AF06F2AB-41BD-4C97-885E-95756816D86A}"/>
          </ac:spMkLst>
        </pc:spChg>
        <pc:spChg chg="mod topLvl">
          <ac:chgData name="Dawes, Margo" userId="f42025a8-9ba5-448d-8d2e-59db99ba3147" providerId="ADAL" clId="{534FD625-B326-463E-B30F-8C6A83A2D861}" dt="2021-12-07T22:47:28.605" v="5900" actId="165"/>
          <ac:spMkLst>
            <pc:docMk/>
            <pc:sldMk cId="1654677850" sldId="477"/>
            <ac:spMk id="82" creationId="{EF285927-E436-439C-8B53-5B0673E2A742}"/>
          </ac:spMkLst>
        </pc:spChg>
        <pc:spChg chg="mod topLvl">
          <ac:chgData name="Dawes, Margo" userId="f42025a8-9ba5-448d-8d2e-59db99ba3147" providerId="ADAL" clId="{534FD625-B326-463E-B30F-8C6A83A2D861}" dt="2021-12-07T22:47:31.638" v="5901" actId="165"/>
          <ac:spMkLst>
            <pc:docMk/>
            <pc:sldMk cId="1654677850" sldId="477"/>
            <ac:spMk id="84" creationId="{527801DC-98B7-4785-813C-848C8B416E18}"/>
          </ac:spMkLst>
        </pc:spChg>
        <pc:spChg chg="add del mod">
          <ac:chgData name="Dawes, Margo" userId="f42025a8-9ba5-448d-8d2e-59db99ba3147" providerId="ADAL" clId="{534FD625-B326-463E-B30F-8C6A83A2D861}" dt="2021-12-07T22:40:56.892" v="5761"/>
          <ac:spMkLst>
            <pc:docMk/>
            <pc:sldMk cId="1654677850" sldId="477"/>
            <ac:spMk id="85" creationId="{7A0C9BD0-87E2-413D-8B56-628CD1346159}"/>
          </ac:spMkLst>
        </pc:spChg>
        <pc:spChg chg="add mod">
          <ac:chgData name="Dawes, Margo" userId="f42025a8-9ba5-448d-8d2e-59db99ba3147" providerId="ADAL" clId="{534FD625-B326-463E-B30F-8C6A83A2D861}" dt="2021-12-07T22:41:29.257" v="5773" actId="553"/>
          <ac:spMkLst>
            <pc:docMk/>
            <pc:sldMk cId="1654677850" sldId="477"/>
            <ac:spMk id="86" creationId="{46433B4A-817E-4440-87EE-03A94B093C02}"/>
          </ac:spMkLst>
        </pc:spChg>
        <pc:spChg chg="add mod">
          <ac:chgData name="Dawes, Margo" userId="f42025a8-9ba5-448d-8d2e-59db99ba3147" providerId="ADAL" clId="{534FD625-B326-463E-B30F-8C6A83A2D861}" dt="2021-12-07T22:41:29.257" v="5773" actId="553"/>
          <ac:spMkLst>
            <pc:docMk/>
            <pc:sldMk cId="1654677850" sldId="477"/>
            <ac:spMk id="87" creationId="{79240DFD-30C2-4555-94B6-F0BBC5BA391F}"/>
          </ac:spMkLst>
        </pc:spChg>
        <pc:grpChg chg="add del mod">
          <ac:chgData name="Dawes, Margo" userId="f42025a8-9ba5-448d-8d2e-59db99ba3147" providerId="ADAL" clId="{534FD625-B326-463E-B30F-8C6A83A2D861}" dt="2021-12-07T22:40:34.777" v="5755" actId="165"/>
          <ac:grpSpMkLst>
            <pc:docMk/>
            <pc:sldMk cId="1654677850" sldId="477"/>
            <ac:grpSpMk id="2" creationId="{1C1D9917-C418-491B-8393-CAD9B64CA719}"/>
          </ac:grpSpMkLst>
        </pc:grpChg>
        <pc:grpChg chg="add del mod">
          <ac:chgData name="Dawes, Margo" userId="f42025a8-9ba5-448d-8d2e-59db99ba3147" providerId="ADAL" clId="{534FD625-B326-463E-B30F-8C6A83A2D861}" dt="2021-12-07T22:40:34.777" v="5755" actId="165"/>
          <ac:grpSpMkLst>
            <pc:docMk/>
            <pc:sldMk cId="1654677850" sldId="477"/>
            <ac:grpSpMk id="3" creationId="{1A8F6672-0378-4326-91A1-1ABAAF4495B0}"/>
          </ac:grpSpMkLst>
        </pc:grpChg>
        <pc:grpChg chg="add del mod">
          <ac:chgData name="Dawes, Margo" userId="f42025a8-9ba5-448d-8d2e-59db99ba3147" providerId="ADAL" clId="{534FD625-B326-463E-B30F-8C6A83A2D861}" dt="2021-12-07T22:40:34.777" v="5755" actId="165"/>
          <ac:grpSpMkLst>
            <pc:docMk/>
            <pc:sldMk cId="1654677850" sldId="477"/>
            <ac:grpSpMk id="4" creationId="{4B3A9EDF-F359-4B87-9F55-B34AD0C91AB2}"/>
          </ac:grpSpMkLst>
        </pc:grpChg>
        <pc:grpChg chg="del mod topLvl">
          <ac:chgData name="Dawes, Margo" userId="f42025a8-9ba5-448d-8d2e-59db99ba3147" providerId="ADAL" clId="{534FD625-B326-463E-B30F-8C6A83A2D861}" dt="2021-12-07T22:47:38.870" v="5902" actId="165"/>
          <ac:grpSpMkLst>
            <pc:docMk/>
            <pc:sldMk cId="1654677850" sldId="477"/>
            <ac:grpSpMk id="6" creationId="{37D7E1EC-70D2-49BB-818A-F95114E01C3D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16" creationId="{189121D9-B717-45DC-97AE-4E7CA39D0662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19" creationId="{DC3470FB-49E6-4F4A-B618-528D663C9BE3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22" creationId="{8E2A28C0-9CA0-4685-877B-9926690DF3A4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25" creationId="{7DA35259-C2CC-4C82-9279-25BE6A8334BB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28" creationId="{30A45059-E00D-415D-897B-B4C9ED2D5885}"/>
          </ac:grpSpMkLst>
        </pc:grpChg>
        <pc:grpChg chg="add 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45" creationId="{4DF5C766-2BF6-4D72-A3AE-02A3707A1610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47" creationId="{DE0CD9E5-A9D3-4144-A0BD-BA06B9800959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48" creationId="{3BACF2F0-AF94-4BE8-89D4-FC72ECDD62F6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49" creationId="{E9879100-2B51-4045-9D89-2B6B9E347D69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50" creationId="{82F4FA7A-7080-4A3C-9B0E-549DADCB1FB9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51" creationId="{F3200EFA-77F5-4F55-A5F6-BE92C00A16D9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52" creationId="{798706EB-BC2E-4CDD-A37A-6D185E45F34F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54" creationId="{7F3705CB-1E43-4E8A-BD0E-5794C7776A63}"/>
          </ac:grpSpMkLst>
        </pc:grpChg>
        <pc:grpChg chg="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61" creationId="{91E13F3F-B6D3-48B8-A470-F80EC771B952}"/>
          </ac:grpSpMkLst>
        </pc:grpChg>
        <pc:grpChg chg="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62" creationId="{708C6DF9-D084-4A0E-91CB-8F2ABF5B954C}"/>
          </ac:grpSpMkLst>
        </pc:grpChg>
        <pc:grpChg chg="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63" creationId="{908038D3-8899-46B8-BD1F-7134128C7A57}"/>
          </ac:grpSpMkLst>
        </pc:grpChg>
        <pc:grpChg chg="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64" creationId="{EAB6A347-86B3-4C76-ABBF-443DC0647741}"/>
          </ac:grpSpMkLst>
        </pc:grpChg>
        <pc:grpChg chg="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65" creationId="{78876A10-897E-44A5-8DD4-C1FC23FB75A7}"/>
          </ac:grpSpMkLst>
        </pc:grpChg>
        <pc:grpChg chg="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66" creationId="{584B09ED-0A45-4A58-AD46-0BC1D50DBD81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67" creationId="{33337E8E-693B-479E-B288-D2C94D4495E4}"/>
          </ac:grpSpMkLst>
        </pc:grpChg>
        <pc:grpChg chg="add 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71" creationId="{9873D9A4-18B7-4B01-8AD7-7F27D2B39E46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73" creationId="{92E77995-A1D4-495A-91E8-FA949D4470E1}"/>
          </ac:grpSpMkLst>
        </pc:grpChg>
        <pc:grpChg chg="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74" creationId="{65E06533-A297-4371-9F00-31E9332CD492}"/>
          </ac:grpSpMkLst>
        </pc:grpChg>
        <pc:grpChg chg="add del mod topLvl">
          <ac:chgData name="Dawes, Margo" userId="f42025a8-9ba5-448d-8d2e-59db99ba3147" providerId="ADAL" clId="{534FD625-B326-463E-B30F-8C6A83A2D861}" dt="2021-12-07T22:47:26.635" v="5899" actId="165"/>
          <ac:grpSpMkLst>
            <pc:docMk/>
            <pc:sldMk cId="1654677850" sldId="477"/>
            <ac:grpSpMk id="78" creationId="{488F6AED-5859-4E80-A8A1-8757464521AE}"/>
          </ac:grpSpMkLst>
        </pc:grpChg>
        <pc:grpChg chg="del mod topLvl">
          <ac:chgData name="Dawes, Margo" userId="f42025a8-9ba5-448d-8d2e-59db99ba3147" providerId="ADAL" clId="{534FD625-B326-463E-B30F-8C6A83A2D861}" dt="2021-12-07T22:47:28.605" v="5900" actId="165"/>
          <ac:grpSpMkLst>
            <pc:docMk/>
            <pc:sldMk cId="1654677850" sldId="477"/>
            <ac:grpSpMk id="80" creationId="{7B932BA6-751D-43DA-BBA0-D57BFBD28983}"/>
          </ac:grpSpMkLst>
        </pc:grpChg>
        <pc:grpChg chg="del mod topLvl">
          <ac:chgData name="Dawes, Margo" userId="f42025a8-9ba5-448d-8d2e-59db99ba3147" providerId="ADAL" clId="{534FD625-B326-463E-B30F-8C6A83A2D861}" dt="2021-12-07T22:47:31.638" v="5901" actId="165"/>
          <ac:grpSpMkLst>
            <pc:docMk/>
            <pc:sldMk cId="1654677850" sldId="477"/>
            <ac:grpSpMk id="81" creationId="{2795AAAF-B04A-4039-AA67-BB5A38F33419}"/>
          </ac:grpSpMkLst>
        </pc:grpChg>
        <pc:picChg chg="add del mod topLvl">
          <ac:chgData name="Dawes, Margo" userId="f42025a8-9ba5-448d-8d2e-59db99ba3147" providerId="ADAL" clId="{534FD625-B326-463E-B30F-8C6A83A2D861}" dt="2021-12-07T22:49:21.378" v="5911" actId="27803"/>
          <ac:picMkLst>
            <pc:docMk/>
            <pc:sldMk cId="1654677850" sldId="477"/>
            <ac:picMk id="8" creationId="{E93DA07E-A851-4799-B83F-5B1CE8E77347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17" creationId="{AAF21196-3BDC-4014-94E7-8597B4A6EB12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20" creationId="{0650B596-8A51-4FBF-8E64-A2CF1D8F9CC9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23" creationId="{5D63DD5E-C3FD-4697-96FB-2964B6F6EC40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26" creationId="{E40903B7-8535-4FB9-8669-B745DE5C7EF1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29" creationId="{50F6AB86-5481-4D3E-8DDB-3D1172D52948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69" creationId="{0661ACEB-26ED-4887-A7CB-3C779BEE5C80}"/>
          </ac:picMkLst>
        </pc:picChg>
        <pc:picChg chg="mod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76" creationId="{9DDBEBDC-D959-4ED1-9746-9C8D15AC3E64}"/>
          </ac:picMkLst>
        </pc:picChg>
        <pc:picChg chg="mod topLvl">
          <ac:chgData name="Dawes, Margo" userId="f42025a8-9ba5-448d-8d2e-59db99ba3147" providerId="ADAL" clId="{534FD625-B326-463E-B30F-8C6A83A2D861}" dt="2021-12-07T22:47:31.638" v="5901" actId="165"/>
          <ac:picMkLst>
            <pc:docMk/>
            <pc:sldMk cId="1654677850" sldId="477"/>
            <ac:picMk id="83" creationId="{D164DB6F-B881-4EDA-A9E7-53D6DEDD416A}"/>
          </ac:picMkLst>
        </pc:picChg>
      </pc:sldChg>
      <pc:sldChg chg="add del">
        <pc:chgData name="Dawes, Margo" userId="f42025a8-9ba5-448d-8d2e-59db99ba3147" providerId="ADAL" clId="{534FD625-B326-463E-B30F-8C6A83A2D861}" dt="2021-12-07T22:09:56.401" v="4861" actId="47"/>
        <pc:sldMkLst>
          <pc:docMk/>
          <pc:sldMk cId="4073045562" sldId="477"/>
        </pc:sldMkLst>
      </pc:sldChg>
      <pc:sldChg chg="new del">
        <pc:chgData name="Dawes, Margo" userId="f42025a8-9ba5-448d-8d2e-59db99ba3147" providerId="ADAL" clId="{534FD625-B326-463E-B30F-8C6A83A2D861}" dt="2021-12-07T22:13:00.603" v="4897" actId="47"/>
        <pc:sldMkLst>
          <pc:docMk/>
          <pc:sldMk cId="33909237" sldId="478"/>
        </pc:sldMkLst>
      </pc:sldChg>
      <pc:sldChg chg="addSp delSp modSp new mod modClrScheme chgLayout">
        <pc:chgData name="Dawes, Margo" userId="f42025a8-9ba5-448d-8d2e-59db99ba3147" providerId="ADAL" clId="{534FD625-B326-463E-B30F-8C6A83A2D861}" dt="2021-12-07T23:01:20.232" v="7288" actId="1076"/>
        <pc:sldMkLst>
          <pc:docMk/>
          <pc:sldMk cId="519899655" sldId="478"/>
        </pc:sldMkLst>
        <pc:spChg chg="del mod ord">
          <ac:chgData name="Dawes, Margo" userId="f42025a8-9ba5-448d-8d2e-59db99ba3147" providerId="ADAL" clId="{534FD625-B326-463E-B30F-8C6A83A2D861}" dt="2021-12-07T22:49:52.594" v="5914" actId="700"/>
          <ac:spMkLst>
            <pc:docMk/>
            <pc:sldMk cId="519899655" sldId="478"/>
            <ac:spMk id="2" creationId="{AD60B3E8-63D7-4920-976B-7B47FCFC7051}"/>
          </ac:spMkLst>
        </pc:spChg>
        <pc:spChg chg="del mod ord">
          <ac:chgData name="Dawes, Margo" userId="f42025a8-9ba5-448d-8d2e-59db99ba3147" providerId="ADAL" clId="{534FD625-B326-463E-B30F-8C6A83A2D861}" dt="2021-12-07T22:49:52.594" v="5914" actId="700"/>
          <ac:spMkLst>
            <pc:docMk/>
            <pc:sldMk cId="519899655" sldId="478"/>
            <ac:spMk id="3" creationId="{9F636F95-51B8-4BED-A5CB-A0352B188981}"/>
          </ac:spMkLst>
        </pc:spChg>
        <pc:spChg chg="del">
          <ac:chgData name="Dawes, Margo" userId="f42025a8-9ba5-448d-8d2e-59db99ba3147" providerId="ADAL" clId="{534FD625-B326-463E-B30F-8C6A83A2D861}" dt="2021-12-07T22:49:52.594" v="5914" actId="700"/>
          <ac:spMkLst>
            <pc:docMk/>
            <pc:sldMk cId="519899655" sldId="478"/>
            <ac:spMk id="4" creationId="{129E9F60-4787-4A94-BD8A-248FDD4B1B18}"/>
          </ac:spMkLst>
        </pc:spChg>
        <pc:spChg chg="add mod ord">
          <ac:chgData name="Dawes, Margo" userId="f42025a8-9ba5-448d-8d2e-59db99ba3147" providerId="ADAL" clId="{534FD625-B326-463E-B30F-8C6A83A2D861}" dt="2021-12-07T22:49:56.342" v="5932" actId="20577"/>
          <ac:spMkLst>
            <pc:docMk/>
            <pc:sldMk cId="519899655" sldId="478"/>
            <ac:spMk id="5" creationId="{35DDECA5-D3F8-4720-91BD-ACF358F1BED1}"/>
          </ac:spMkLst>
        </pc:spChg>
        <pc:spChg chg="add mod ord">
          <ac:chgData name="Dawes, Margo" userId="f42025a8-9ba5-448d-8d2e-59db99ba3147" providerId="ADAL" clId="{534FD625-B326-463E-B30F-8C6A83A2D861}" dt="2021-12-07T23:00:20.705" v="7235" actId="20577"/>
          <ac:spMkLst>
            <pc:docMk/>
            <pc:sldMk cId="519899655" sldId="478"/>
            <ac:spMk id="6" creationId="{E44D53E2-91F2-46F7-81EC-A60466B83A2A}"/>
          </ac:spMkLst>
        </pc:spChg>
        <pc:spChg chg="add mod">
          <ac:chgData name="Dawes, Margo" userId="f42025a8-9ba5-448d-8d2e-59db99ba3147" providerId="ADAL" clId="{534FD625-B326-463E-B30F-8C6A83A2D861}" dt="2021-12-07T23:00:49.697" v="7240" actId="1582"/>
          <ac:spMkLst>
            <pc:docMk/>
            <pc:sldMk cId="519899655" sldId="478"/>
            <ac:spMk id="7" creationId="{56FBC00D-73F1-4FE0-BECB-F7F36BA1BF87}"/>
          </ac:spMkLst>
        </pc:spChg>
        <pc:spChg chg="add mod">
          <ac:chgData name="Dawes, Margo" userId="f42025a8-9ba5-448d-8d2e-59db99ba3147" providerId="ADAL" clId="{534FD625-B326-463E-B30F-8C6A83A2D861}" dt="2021-12-07T23:01:20.232" v="7288" actId="1076"/>
          <ac:spMkLst>
            <pc:docMk/>
            <pc:sldMk cId="519899655" sldId="478"/>
            <ac:spMk id="8" creationId="{CB79ABDD-CADF-46AA-A3C3-E89948FF53E2}"/>
          </ac:spMkLst>
        </pc:spChg>
      </pc:sldChg>
      <pc:sldChg chg="modSp new mod">
        <pc:chgData name="Dawes, Margo" userId="f42025a8-9ba5-448d-8d2e-59db99ba3147" providerId="ADAL" clId="{534FD625-B326-463E-B30F-8C6A83A2D861}" dt="2021-12-07T22:58:48.666" v="7113" actId="20577"/>
        <pc:sldMkLst>
          <pc:docMk/>
          <pc:sldMk cId="1653752524" sldId="479"/>
        </pc:sldMkLst>
        <pc:spChg chg="mod">
          <ac:chgData name="Dawes, Margo" userId="f42025a8-9ba5-448d-8d2e-59db99ba3147" providerId="ADAL" clId="{534FD625-B326-463E-B30F-8C6A83A2D861}" dt="2021-12-07T22:54:49.455" v="6329" actId="20577"/>
          <ac:spMkLst>
            <pc:docMk/>
            <pc:sldMk cId="1653752524" sldId="479"/>
            <ac:spMk id="2" creationId="{5588C035-689C-44D2-AE48-F6477BF6E27A}"/>
          </ac:spMkLst>
        </pc:spChg>
        <pc:spChg chg="mod">
          <ac:chgData name="Dawes, Margo" userId="f42025a8-9ba5-448d-8d2e-59db99ba3147" providerId="ADAL" clId="{534FD625-B326-463E-B30F-8C6A83A2D861}" dt="2021-12-07T22:58:48.666" v="7113" actId="20577"/>
          <ac:spMkLst>
            <pc:docMk/>
            <pc:sldMk cId="1653752524" sldId="479"/>
            <ac:spMk id="3" creationId="{D948288D-E071-49EF-A5CD-B84FC3CAE6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C78D6-BAFB-405D-BEF0-EA1E1FA3207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F1E9-B1EB-4BFC-821E-6EC1A318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0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2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7269B5-92E7-4B31-AA46-C29BDF39AE8E}" type="datetime1">
              <a:rPr lang="en-US" sz="1400" b="1" smtClean="0">
                <a:solidFill>
                  <a:schemeClr val="tx1"/>
                </a:solidFill>
              </a:rPr>
              <a:t>2/23/2022</a:t>
            </a:fld>
            <a:r>
              <a:rPr lang="en-US" sz="1400" b="1" dirty="0">
                <a:solidFill>
                  <a:schemeClr val="tx1"/>
                </a:solidFill>
              </a:rPr>
              <a:t>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96120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8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037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5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68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7059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9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99069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3798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7269B5-92E7-4B31-AA46-C29BDF39AE8E}" type="datetime1">
              <a:rPr lang="en-US" sz="1400" b="1" smtClean="0">
                <a:solidFill>
                  <a:schemeClr val="bg1"/>
                </a:solidFill>
              </a:rPr>
              <a:t>2/23/2022</a:t>
            </a:fld>
            <a:r>
              <a:rPr lang="en-US" sz="1400" b="1" dirty="0">
                <a:solidFill>
                  <a:schemeClr val="bg1"/>
                </a:solidFill>
              </a:rPr>
              <a:t>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iana.Parker-C@seattle.gov" TargetMode="External"/><Relationship Id="rId2" Type="http://schemas.openxmlformats.org/officeDocument/2006/relationships/hyperlink" Target="mailto:Margo.Iniguez-Dawes@seattle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attle.gov/transportation/projects-and-programs/programs/inclusive-planning-for-mobility-on-demand" TargetMode="External"/><Relationship Id="rId4" Type="http://schemas.openxmlformats.org/officeDocument/2006/relationships/hyperlink" Target="mailto:Lizzie.Moll@seattle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839141-9357-4980-B8E9-72C581D5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495655-D4B2-45F3-ABC6-5419B37FB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225" y="3428999"/>
            <a:ext cx="4676775" cy="935831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/>
              <a:t>Ride Now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7C56E4-1AE9-4F1E-ADA0-F05F67FC0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226" y="4346971"/>
            <a:ext cx="4676774" cy="496925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7F777-2C1A-41A9-AE88-9E6EF8115BC1}"/>
              </a:ext>
            </a:extLst>
          </p:cNvPr>
          <p:cNvSpPr/>
          <p:nvPr/>
        </p:nvSpPr>
        <p:spPr>
          <a:xfrm>
            <a:off x="0" y="6094821"/>
            <a:ext cx="623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Living Connections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Margo </a:t>
            </a:r>
            <a:r>
              <a:rPr kumimoji="0" lang="es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Iñiguez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Dawes</a:t>
            </a:r>
          </a:p>
        </p:txBody>
      </p:sp>
    </p:spTree>
    <p:extLst>
      <p:ext uri="{BB962C8B-B14F-4D97-AF65-F5344CB8AC3E}">
        <p14:creationId xmlns:p14="http://schemas.microsoft.com/office/powerpoint/2010/main" val="77205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vision, mission, and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003DA5">
                    <a:lumMod val="50000"/>
                  </a:srgbClr>
                </a:solidFill>
              </a:rPr>
              <a:t>Vision: </a:t>
            </a:r>
            <a:r>
              <a:rPr lang="en-US" sz="2800" dirty="0">
                <a:solidFill>
                  <a:srgbClr val="003DA5">
                    <a:lumMod val="50000"/>
                  </a:srgbClr>
                </a:solidFill>
              </a:rPr>
              <a:t>Seattle is a thriving equitable community powered by dependable transportation</a:t>
            </a:r>
          </a:p>
          <a:p>
            <a:pPr>
              <a:defRPr/>
            </a:pPr>
            <a:endParaRPr lang="en-US" sz="2800" dirty="0">
              <a:solidFill>
                <a:srgbClr val="003DA5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</a:t>
            </a:r>
            <a:r>
              <a:rPr lang="en-US" sz="2800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 a transportation system that provides safe and affordable access to places and opportunities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CDC0B-09F5-4CFA-ADD9-8B0C0DDF59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Committed to </a:t>
            </a:r>
            <a:r>
              <a:rPr lang="en-US" sz="2400" b="1" dirty="0"/>
              <a:t>6 core values</a:t>
            </a:r>
            <a:r>
              <a:rPr lang="en-US" sz="2400" dirty="0"/>
              <a:t>:</a:t>
            </a:r>
          </a:p>
          <a:p>
            <a:pPr marL="460375" indent="-342900"/>
            <a:r>
              <a:rPr lang="en-US" sz="2400" dirty="0"/>
              <a:t>Equity</a:t>
            </a:r>
          </a:p>
          <a:p>
            <a:pPr marL="460375" indent="-342900"/>
            <a:r>
              <a:rPr lang="en-US" sz="2400" dirty="0"/>
              <a:t>Safety</a:t>
            </a:r>
          </a:p>
          <a:p>
            <a:pPr marL="460375" indent="-342900"/>
            <a:r>
              <a:rPr lang="en-US" sz="2400" dirty="0"/>
              <a:t>Mobility</a:t>
            </a:r>
          </a:p>
          <a:p>
            <a:pPr marL="460375" indent="-342900"/>
            <a:r>
              <a:rPr lang="en-US" sz="2400" dirty="0"/>
              <a:t>Sustainability</a:t>
            </a:r>
          </a:p>
          <a:p>
            <a:pPr marL="460375" indent="-342900"/>
            <a:r>
              <a:rPr lang="en-US" sz="2400" dirty="0"/>
              <a:t>Livability</a:t>
            </a:r>
          </a:p>
          <a:p>
            <a:pPr marL="460375" indent="-342900"/>
            <a:r>
              <a:rPr lang="en-US" sz="2400" dirty="0"/>
              <a:t>Excellence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9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E23-4504-48BE-8848-18239B83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32FA4-2A88-4454-85BA-6B49830E3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53728" cy="409669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Ride Now</a:t>
            </a:r>
            <a:r>
              <a:rPr lang="en-US" dirty="0"/>
              <a:t> pilot launching in March</a:t>
            </a:r>
          </a:p>
          <a:p>
            <a:r>
              <a:rPr lang="en-US" b="1" dirty="0"/>
              <a:t>Purpose:</a:t>
            </a:r>
            <a:r>
              <a:rPr lang="en-US" dirty="0"/>
              <a:t> Provide accessible, affordable short trips for older adults and people with disabilities</a:t>
            </a:r>
          </a:p>
          <a:p>
            <a:r>
              <a:rPr lang="en-US" b="1" dirty="0"/>
              <a:t>Mechanism:</a:t>
            </a:r>
            <a:r>
              <a:rPr lang="en-US" dirty="0"/>
              <a:t> $15-20 ride vouchers to Yellow Cab, Uber, and Lyft</a:t>
            </a:r>
          </a:p>
          <a:p>
            <a:r>
              <a:rPr lang="en-US" b="1" dirty="0"/>
              <a:t>Design: </a:t>
            </a:r>
            <a:r>
              <a:rPr lang="en-US" dirty="0"/>
              <a:t>Guided by a compensated steering committee of 7 individual stakeholders, 3 partner organizations, and several project advisors</a:t>
            </a:r>
          </a:p>
          <a:p>
            <a:pPr lvl="1"/>
            <a:r>
              <a:rPr lang="en-US" dirty="0"/>
              <a:t>Also received 400+ responses to a stakeholder survey in the fall</a:t>
            </a:r>
          </a:p>
          <a:p>
            <a:r>
              <a:rPr lang="en-US" b="1" dirty="0"/>
              <a:t>Scope:</a:t>
            </a:r>
            <a:r>
              <a:rPr lang="en-US" dirty="0"/>
              <a:t> Short-term, small-scale pilot (only running March-May, $55k total for ride vouchers)</a:t>
            </a:r>
            <a:endParaRPr lang="en-US" b="1" dirty="0"/>
          </a:p>
          <a:p>
            <a:r>
              <a:rPr lang="en-US" b="1" dirty="0"/>
              <a:t>Funding:</a:t>
            </a:r>
            <a:r>
              <a:rPr lang="en-US" dirty="0"/>
              <a:t> Federal grant from Transit Planning 4 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C6CAC-BC5B-47D0-9498-03FC6729ACED}"/>
              </a:ext>
            </a:extLst>
          </p:cNvPr>
          <p:cNvSpPr txBox="1"/>
          <p:nvPr/>
        </p:nvSpPr>
        <p:spPr>
          <a:xfrm>
            <a:off x="8491928" y="1687127"/>
            <a:ext cx="3055619" cy="2862322"/>
          </a:xfrm>
          <a:prstGeom prst="rect">
            <a:avLst/>
          </a:prstGeom>
          <a:solidFill>
            <a:srgbClr val="1690D1"/>
          </a:solidFill>
        </p:spPr>
        <p:txBody>
          <a:bodyPr wrap="square" rtlCol="0" anchor="ctr" anchorCtr="0">
            <a:spAutoFit/>
          </a:bodyPr>
          <a:lstStyle/>
          <a:p>
            <a:pPr marL="0" indent="0" algn="ctr">
              <a:buNone/>
            </a:pPr>
            <a:r>
              <a:rPr lang="en-US" sz="3600" b="1" i="0" dirty="0">
                <a:solidFill>
                  <a:schemeClr val="bg1"/>
                </a:solidFill>
                <a:effectLst/>
                <a:latin typeface="+mj-lt"/>
              </a:rPr>
              <a:t>Ride Now</a:t>
            </a:r>
          </a:p>
          <a:p>
            <a:pPr marL="0" indent="0" algn="ctr">
              <a:buNone/>
            </a:pPr>
            <a:br>
              <a:rPr lang="en-US" b="1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65+ or disabled? </a:t>
            </a:r>
            <a:br>
              <a:rPr lang="en-US" b="1" i="0" dirty="0">
                <a:solidFill>
                  <a:schemeClr val="bg1"/>
                </a:solidFill>
                <a:effectLst/>
                <a:latin typeface="+mj-lt"/>
              </a:rPr>
            </a:br>
            <a:endParaRPr lang="en-US" b="1" i="0" dirty="0">
              <a:solidFill>
                <a:schemeClr val="bg1"/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Get an accessible, affordable ride when you want it. </a:t>
            </a:r>
          </a:p>
          <a:p>
            <a:pPr marL="0" indent="0" algn="ctr">
              <a:buNone/>
            </a:pPr>
            <a:br>
              <a:rPr lang="en-US" b="1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No reservations required.</a:t>
            </a:r>
            <a:br>
              <a:rPr lang="en-US" b="1" i="0" dirty="0">
                <a:solidFill>
                  <a:schemeClr val="bg1"/>
                </a:solidFill>
                <a:effectLst/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9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4F36-3079-490C-8CA3-00151CE3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FAAA-68A9-4D1C-A44F-A670FF07F4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Pilot goals:</a:t>
            </a:r>
          </a:p>
          <a:p>
            <a:r>
              <a:rPr lang="en-US" dirty="0"/>
              <a:t>Inclusively plan and pilot a mobility on demand service by and for older adults and people with disabilities</a:t>
            </a:r>
          </a:p>
          <a:p>
            <a:pPr lvl="1"/>
            <a:r>
              <a:rPr lang="en-US" dirty="0"/>
              <a:t>Convenient, accessible, affordable</a:t>
            </a:r>
          </a:p>
          <a:p>
            <a:r>
              <a:rPr lang="en-US" dirty="0"/>
              <a:t>See if we can offer something like Via citywide using multiple (non-dedicated) providers</a:t>
            </a:r>
          </a:p>
          <a:p>
            <a:r>
              <a:rPr lang="en-US" dirty="0"/>
              <a:t>Determine demand</a:t>
            </a:r>
          </a:p>
          <a:p>
            <a:r>
              <a:rPr lang="en-US" dirty="0"/>
              <a:t>Test low-barrier sign-up</a:t>
            </a:r>
          </a:p>
          <a:p>
            <a:r>
              <a:rPr lang="en-US" dirty="0"/>
              <a:t>Distribute primarily through “warm connections” (existing relationships)</a:t>
            </a:r>
          </a:p>
          <a:p>
            <a:r>
              <a:rPr lang="en-US" dirty="0"/>
              <a:t>Inform future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3A2EF-D467-4384-8F44-7B1C8318F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Frequently asked question:</a:t>
            </a:r>
            <a:r>
              <a:rPr lang="en-US" dirty="0"/>
              <a:t> “Is this like Via to Transit?”</a:t>
            </a:r>
          </a:p>
          <a:p>
            <a:pPr marL="0" indent="0">
              <a:buNone/>
            </a:pPr>
            <a:r>
              <a:rPr lang="en-US" b="1" dirty="0"/>
              <a:t>Answer:</a:t>
            </a:r>
            <a:r>
              <a:rPr lang="en-US" dirty="0"/>
              <a:t> Yes!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77E7BF7-C4BA-4999-95EE-D12A5711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05344"/>
            <a:ext cx="5181600" cy="30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F5F2-0325-4550-AAD0-9D9B3182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going to work: Requesting vouchers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AEA105-755F-4A64-90A9-F6FFB1CD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0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rider…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981AE-8ADA-4EDB-8A6B-EF30A9C2B15B}"/>
              </a:ext>
            </a:extLst>
          </p:cNvPr>
          <p:cNvGrpSpPr/>
          <p:nvPr/>
        </p:nvGrpSpPr>
        <p:grpSpPr>
          <a:xfrm>
            <a:off x="562185" y="2610705"/>
            <a:ext cx="1246012" cy="3030339"/>
            <a:chOff x="562185" y="2610705"/>
            <a:chExt cx="1246012" cy="3030339"/>
          </a:xfrm>
        </p:grpSpPr>
        <p:sp>
          <p:nvSpPr>
            <p:cNvPr id="23" name="Rectangle: Rounded Corners 22" descr="Information with solid fill">
              <a:extLst>
                <a:ext uri="{FF2B5EF4-FFF2-40B4-BE49-F238E27FC236}">
                  <a16:creationId xmlns:a16="http://schemas.microsoft.com/office/drawing/2014/main" id="{D36A24A6-28DC-4D2F-9AAC-84DCC15B16C0}"/>
                </a:ext>
              </a:extLst>
            </p:cNvPr>
            <p:cNvSpPr/>
            <p:nvPr/>
          </p:nvSpPr>
          <p:spPr>
            <a:xfrm>
              <a:off x="562185" y="2610705"/>
              <a:ext cx="1246012" cy="1246012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8AA738-B60D-4C0D-BB08-10EECB5CE7C0}"/>
                </a:ext>
              </a:extLst>
            </p:cNvPr>
            <p:cNvSpPr/>
            <p:nvPr/>
          </p:nvSpPr>
          <p:spPr>
            <a:xfrm>
              <a:off x="562185" y="4127774"/>
              <a:ext cx="1246012" cy="1513270"/>
            </a:xfrm>
            <a:custGeom>
              <a:avLst/>
              <a:gdLst>
                <a:gd name="connsiteX0" fmla="*/ 0 w 1246012"/>
                <a:gd name="connsiteY0" fmla="*/ 124601 h 1513270"/>
                <a:gd name="connsiteX1" fmla="*/ 124601 w 1246012"/>
                <a:gd name="connsiteY1" fmla="*/ 0 h 1513270"/>
                <a:gd name="connsiteX2" fmla="*/ 1121411 w 1246012"/>
                <a:gd name="connsiteY2" fmla="*/ 0 h 1513270"/>
                <a:gd name="connsiteX3" fmla="*/ 1246012 w 1246012"/>
                <a:gd name="connsiteY3" fmla="*/ 124601 h 1513270"/>
                <a:gd name="connsiteX4" fmla="*/ 1246012 w 1246012"/>
                <a:gd name="connsiteY4" fmla="*/ 1388669 h 1513270"/>
                <a:gd name="connsiteX5" fmla="*/ 1121411 w 1246012"/>
                <a:gd name="connsiteY5" fmla="*/ 1513270 h 1513270"/>
                <a:gd name="connsiteX6" fmla="*/ 124601 w 1246012"/>
                <a:gd name="connsiteY6" fmla="*/ 1513270 h 1513270"/>
                <a:gd name="connsiteX7" fmla="*/ 0 w 1246012"/>
                <a:gd name="connsiteY7" fmla="*/ 1388669 h 1513270"/>
                <a:gd name="connsiteX8" fmla="*/ 0 w 1246012"/>
                <a:gd name="connsiteY8" fmla="*/ 124601 h 1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012" h="1513270">
                  <a:moveTo>
                    <a:pt x="0" y="124601"/>
                  </a:moveTo>
                  <a:cubicBezTo>
                    <a:pt x="0" y="55786"/>
                    <a:pt x="55786" y="0"/>
                    <a:pt x="124601" y="0"/>
                  </a:cubicBezTo>
                  <a:lnTo>
                    <a:pt x="1121411" y="0"/>
                  </a:lnTo>
                  <a:cubicBezTo>
                    <a:pt x="1190226" y="0"/>
                    <a:pt x="1246012" y="55786"/>
                    <a:pt x="1246012" y="124601"/>
                  </a:cubicBezTo>
                  <a:lnTo>
                    <a:pt x="1246012" y="1388669"/>
                  </a:lnTo>
                  <a:cubicBezTo>
                    <a:pt x="1246012" y="1457484"/>
                    <a:pt x="1190226" y="1513270"/>
                    <a:pt x="1121411" y="1513270"/>
                  </a:cubicBezTo>
                  <a:lnTo>
                    <a:pt x="124601" y="1513270"/>
                  </a:lnTo>
                  <a:cubicBezTo>
                    <a:pt x="55786" y="1513270"/>
                    <a:pt x="0" y="1457484"/>
                    <a:pt x="0" y="1388669"/>
                  </a:cubicBezTo>
                  <a:lnTo>
                    <a:pt x="0" y="124601"/>
                  </a:lnTo>
                  <a:close/>
                </a:path>
              </a:pathLst>
            </a:custGeom>
            <a:solidFill>
              <a:srgbClr val="1690D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54" tIns="97454" rIns="97454" bIns="9745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1. Hears about the pilot</a:t>
              </a: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79A3F6-7F26-4724-93B0-1D4C8A979DFC}"/>
              </a:ext>
            </a:extLst>
          </p:cNvPr>
          <p:cNvSpPr/>
          <p:nvPr/>
        </p:nvSpPr>
        <p:spPr>
          <a:xfrm>
            <a:off x="2030571" y="4772914"/>
            <a:ext cx="228505" cy="299399"/>
          </a:xfrm>
          <a:custGeom>
            <a:avLst/>
            <a:gdLst>
              <a:gd name="connsiteX0" fmla="*/ 0 w 228505"/>
              <a:gd name="connsiteY0" fmla="*/ 59880 h 299399"/>
              <a:gd name="connsiteX1" fmla="*/ 114253 w 228505"/>
              <a:gd name="connsiteY1" fmla="*/ 59880 h 299399"/>
              <a:gd name="connsiteX2" fmla="*/ 114253 w 228505"/>
              <a:gd name="connsiteY2" fmla="*/ 0 h 299399"/>
              <a:gd name="connsiteX3" fmla="*/ 228505 w 228505"/>
              <a:gd name="connsiteY3" fmla="*/ 149700 h 299399"/>
              <a:gd name="connsiteX4" fmla="*/ 114253 w 228505"/>
              <a:gd name="connsiteY4" fmla="*/ 299399 h 299399"/>
              <a:gd name="connsiteX5" fmla="*/ 114253 w 228505"/>
              <a:gd name="connsiteY5" fmla="*/ 239519 h 299399"/>
              <a:gd name="connsiteX6" fmla="*/ 0 w 228505"/>
              <a:gd name="connsiteY6" fmla="*/ 239519 h 299399"/>
              <a:gd name="connsiteX7" fmla="*/ 0 w 228505"/>
              <a:gd name="connsiteY7" fmla="*/ 5988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05" h="299399">
                <a:moveTo>
                  <a:pt x="0" y="59880"/>
                </a:moveTo>
                <a:lnTo>
                  <a:pt x="114253" y="59880"/>
                </a:lnTo>
                <a:lnTo>
                  <a:pt x="114253" y="0"/>
                </a:lnTo>
                <a:lnTo>
                  <a:pt x="228505" y="149700"/>
                </a:lnTo>
                <a:lnTo>
                  <a:pt x="114253" y="299399"/>
                </a:lnTo>
                <a:lnTo>
                  <a:pt x="114253" y="239519"/>
                </a:lnTo>
                <a:lnTo>
                  <a:pt x="0" y="239519"/>
                </a:lnTo>
                <a:lnTo>
                  <a:pt x="0" y="59880"/>
                </a:lnTo>
                <a:close/>
              </a:path>
            </a:pathLst>
          </a:custGeom>
          <a:solidFill>
            <a:srgbClr val="1690D1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880" rIns="68551" bIns="598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CEC89B4-DBEE-4B96-A4FE-AB2D243AF3BA}"/>
              </a:ext>
            </a:extLst>
          </p:cNvPr>
          <p:cNvSpPr/>
          <p:nvPr/>
        </p:nvSpPr>
        <p:spPr>
          <a:xfrm>
            <a:off x="3949836" y="4772914"/>
            <a:ext cx="240009" cy="299399"/>
          </a:xfrm>
          <a:custGeom>
            <a:avLst/>
            <a:gdLst>
              <a:gd name="connsiteX0" fmla="*/ 0 w 240009"/>
              <a:gd name="connsiteY0" fmla="*/ 59880 h 299399"/>
              <a:gd name="connsiteX1" fmla="*/ 120005 w 240009"/>
              <a:gd name="connsiteY1" fmla="*/ 59880 h 299399"/>
              <a:gd name="connsiteX2" fmla="*/ 120005 w 240009"/>
              <a:gd name="connsiteY2" fmla="*/ 0 h 299399"/>
              <a:gd name="connsiteX3" fmla="*/ 240009 w 240009"/>
              <a:gd name="connsiteY3" fmla="*/ 149700 h 299399"/>
              <a:gd name="connsiteX4" fmla="*/ 120005 w 240009"/>
              <a:gd name="connsiteY4" fmla="*/ 299399 h 299399"/>
              <a:gd name="connsiteX5" fmla="*/ 120005 w 240009"/>
              <a:gd name="connsiteY5" fmla="*/ 239519 h 299399"/>
              <a:gd name="connsiteX6" fmla="*/ 0 w 240009"/>
              <a:gd name="connsiteY6" fmla="*/ 239519 h 299399"/>
              <a:gd name="connsiteX7" fmla="*/ 0 w 240009"/>
              <a:gd name="connsiteY7" fmla="*/ 5988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09" h="299399">
                <a:moveTo>
                  <a:pt x="0" y="59880"/>
                </a:moveTo>
                <a:lnTo>
                  <a:pt x="120005" y="59880"/>
                </a:lnTo>
                <a:lnTo>
                  <a:pt x="120005" y="0"/>
                </a:lnTo>
                <a:lnTo>
                  <a:pt x="240009" y="149700"/>
                </a:lnTo>
                <a:lnTo>
                  <a:pt x="120005" y="299399"/>
                </a:lnTo>
                <a:lnTo>
                  <a:pt x="120005" y="239519"/>
                </a:lnTo>
                <a:lnTo>
                  <a:pt x="0" y="239519"/>
                </a:lnTo>
                <a:lnTo>
                  <a:pt x="0" y="59880"/>
                </a:lnTo>
                <a:close/>
              </a:path>
            </a:pathLst>
          </a:custGeom>
          <a:solidFill>
            <a:srgbClr val="1690D1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880" rIns="72003" bIns="598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842456D-9E5F-47B6-AE71-5212509E47CC}"/>
              </a:ext>
            </a:extLst>
          </p:cNvPr>
          <p:cNvSpPr/>
          <p:nvPr/>
        </p:nvSpPr>
        <p:spPr>
          <a:xfrm>
            <a:off x="5880605" y="4772914"/>
            <a:ext cx="240009" cy="299399"/>
          </a:xfrm>
          <a:custGeom>
            <a:avLst/>
            <a:gdLst>
              <a:gd name="connsiteX0" fmla="*/ 0 w 240009"/>
              <a:gd name="connsiteY0" fmla="*/ 59880 h 299399"/>
              <a:gd name="connsiteX1" fmla="*/ 120005 w 240009"/>
              <a:gd name="connsiteY1" fmla="*/ 59880 h 299399"/>
              <a:gd name="connsiteX2" fmla="*/ 120005 w 240009"/>
              <a:gd name="connsiteY2" fmla="*/ 0 h 299399"/>
              <a:gd name="connsiteX3" fmla="*/ 240009 w 240009"/>
              <a:gd name="connsiteY3" fmla="*/ 149700 h 299399"/>
              <a:gd name="connsiteX4" fmla="*/ 120005 w 240009"/>
              <a:gd name="connsiteY4" fmla="*/ 299399 h 299399"/>
              <a:gd name="connsiteX5" fmla="*/ 120005 w 240009"/>
              <a:gd name="connsiteY5" fmla="*/ 239519 h 299399"/>
              <a:gd name="connsiteX6" fmla="*/ 0 w 240009"/>
              <a:gd name="connsiteY6" fmla="*/ 239519 h 299399"/>
              <a:gd name="connsiteX7" fmla="*/ 0 w 240009"/>
              <a:gd name="connsiteY7" fmla="*/ 5988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09" h="299399">
                <a:moveTo>
                  <a:pt x="0" y="59880"/>
                </a:moveTo>
                <a:lnTo>
                  <a:pt x="120005" y="59880"/>
                </a:lnTo>
                <a:lnTo>
                  <a:pt x="120005" y="0"/>
                </a:lnTo>
                <a:lnTo>
                  <a:pt x="240009" y="149700"/>
                </a:lnTo>
                <a:lnTo>
                  <a:pt x="120005" y="299399"/>
                </a:lnTo>
                <a:lnTo>
                  <a:pt x="120005" y="239519"/>
                </a:lnTo>
                <a:lnTo>
                  <a:pt x="0" y="239519"/>
                </a:lnTo>
                <a:lnTo>
                  <a:pt x="0" y="59880"/>
                </a:lnTo>
                <a:close/>
              </a:path>
            </a:pathLst>
          </a:custGeom>
          <a:solidFill>
            <a:srgbClr val="1690D1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880" rIns="72003" bIns="598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4E3402-4AD0-4A82-B315-03E030785304}"/>
              </a:ext>
            </a:extLst>
          </p:cNvPr>
          <p:cNvGrpSpPr/>
          <p:nvPr/>
        </p:nvGrpSpPr>
        <p:grpSpPr>
          <a:xfrm>
            <a:off x="6342988" y="2610705"/>
            <a:ext cx="1246012" cy="3030339"/>
            <a:chOff x="6342988" y="2610705"/>
            <a:chExt cx="1246012" cy="3030339"/>
          </a:xfrm>
        </p:grpSpPr>
        <p:sp>
          <p:nvSpPr>
            <p:cNvPr id="32" name="Rectangle: Rounded Corners 31" descr="Taxi with solid fill">
              <a:extLst>
                <a:ext uri="{FF2B5EF4-FFF2-40B4-BE49-F238E27FC236}">
                  <a16:creationId xmlns:a16="http://schemas.microsoft.com/office/drawing/2014/main" id="{9B3BD4B3-0330-4EDE-B500-8EB69E63B5DC}"/>
                </a:ext>
              </a:extLst>
            </p:cNvPr>
            <p:cNvSpPr/>
            <p:nvPr/>
          </p:nvSpPr>
          <p:spPr>
            <a:xfrm>
              <a:off x="6342988" y="2610705"/>
              <a:ext cx="1246012" cy="124601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A71BD29-D7A0-4B0F-95CF-CA80DA5A9F74}"/>
                </a:ext>
              </a:extLst>
            </p:cNvPr>
            <p:cNvSpPr/>
            <p:nvPr/>
          </p:nvSpPr>
          <p:spPr>
            <a:xfrm>
              <a:off x="6342988" y="4127774"/>
              <a:ext cx="1246012" cy="1513270"/>
            </a:xfrm>
            <a:custGeom>
              <a:avLst/>
              <a:gdLst>
                <a:gd name="connsiteX0" fmla="*/ 0 w 1246012"/>
                <a:gd name="connsiteY0" fmla="*/ 124601 h 1513270"/>
                <a:gd name="connsiteX1" fmla="*/ 124601 w 1246012"/>
                <a:gd name="connsiteY1" fmla="*/ 0 h 1513270"/>
                <a:gd name="connsiteX2" fmla="*/ 1121411 w 1246012"/>
                <a:gd name="connsiteY2" fmla="*/ 0 h 1513270"/>
                <a:gd name="connsiteX3" fmla="*/ 1246012 w 1246012"/>
                <a:gd name="connsiteY3" fmla="*/ 124601 h 1513270"/>
                <a:gd name="connsiteX4" fmla="*/ 1246012 w 1246012"/>
                <a:gd name="connsiteY4" fmla="*/ 1388669 h 1513270"/>
                <a:gd name="connsiteX5" fmla="*/ 1121411 w 1246012"/>
                <a:gd name="connsiteY5" fmla="*/ 1513270 h 1513270"/>
                <a:gd name="connsiteX6" fmla="*/ 124601 w 1246012"/>
                <a:gd name="connsiteY6" fmla="*/ 1513270 h 1513270"/>
                <a:gd name="connsiteX7" fmla="*/ 0 w 1246012"/>
                <a:gd name="connsiteY7" fmla="*/ 1388669 h 1513270"/>
                <a:gd name="connsiteX8" fmla="*/ 0 w 1246012"/>
                <a:gd name="connsiteY8" fmla="*/ 124601 h 1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012" h="1513270">
                  <a:moveTo>
                    <a:pt x="0" y="124601"/>
                  </a:moveTo>
                  <a:cubicBezTo>
                    <a:pt x="0" y="55786"/>
                    <a:pt x="55786" y="0"/>
                    <a:pt x="124601" y="0"/>
                  </a:cubicBezTo>
                  <a:lnTo>
                    <a:pt x="1121411" y="0"/>
                  </a:lnTo>
                  <a:cubicBezTo>
                    <a:pt x="1190226" y="0"/>
                    <a:pt x="1246012" y="55786"/>
                    <a:pt x="1246012" y="124601"/>
                  </a:cubicBezTo>
                  <a:lnTo>
                    <a:pt x="1246012" y="1388669"/>
                  </a:lnTo>
                  <a:cubicBezTo>
                    <a:pt x="1246012" y="1457484"/>
                    <a:pt x="1190226" y="1513270"/>
                    <a:pt x="1121411" y="1513270"/>
                  </a:cubicBezTo>
                  <a:lnTo>
                    <a:pt x="124601" y="1513270"/>
                  </a:lnTo>
                  <a:cubicBezTo>
                    <a:pt x="55786" y="1513270"/>
                    <a:pt x="0" y="1457484"/>
                    <a:pt x="0" y="1388669"/>
                  </a:cubicBezTo>
                  <a:lnTo>
                    <a:pt x="0" y="124601"/>
                  </a:lnTo>
                  <a:close/>
                </a:path>
              </a:pathLst>
            </a:custGeom>
            <a:solidFill>
              <a:srgbClr val="1690D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54" tIns="97454" rIns="97454" bIns="9745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4. Uses their vouchers</a:t>
              </a: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6E34DF7-A6BA-413E-8F81-86A51A514635}"/>
              </a:ext>
            </a:extLst>
          </p:cNvPr>
          <p:cNvSpPr/>
          <p:nvPr/>
        </p:nvSpPr>
        <p:spPr>
          <a:xfrm>
            <a:off x="7811374" y="4772914"/>
            <a:ext cx="240009" cy="299399"/>
          </a:xfrm>
          <a:custGeom>
            <a:avLst/>
            <a:gdLst>
              <a:gd name="connsiteX0" fmla="*/ 0 w 240009"/>
              <a:gd name="connsiteY0" fmla="*/ 59880 h 299399"/>
              <a:gd name="connsiteX1" fmla="*/ 120005 w 240009"/>
              <a:gd name="connsiteY1" fmla="*/ 59880 h 299399"/>
              <a:gd name="connsiteX2" fmla="*/ 120005 w 240009"/>
              <a:gd name="connsiteY2" fmla="*/ 0 h 299399"/>
              <a:gd name="connsiteX3" fmla="*/ 240009 w 240009"/>
              <a:gd name="connsiteY3" fmla="*/ 149700 h 299399"/>
              <a:gd name="connsiteX4" fmla="*/ 120005 w 240009"/>
              <a:gd name="connsiteY4" fmla="*/ 299399 h 299399"/>
              <a:gd name="connsiteX5" fmla="*/ 120005 w 240009"/>
              <a:gd name="connsiteY5" fmla="*/ 239519 h 299399"/>
              <a:gd name="connsiteX6" fmla="*/ 0 w 240009"/>
              <a:gd name="connsiteY6" fmla="*/ 239519 h 299399"/>
              <a:gd name="connsiteX7" fmla="*/ 0 w 240009"/>
              <a:gd name="connsiteY7" fmla="*/ 5988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09" h="299399">
                <a:moveTo>
                  <a:pt x="0" y="59880"/>
                </a:moveTo>
                <a:lnTo>
                  <a:pt x="120005" y="59880"/>
                </a:lnTo>
                <a:lnTo>
                  <a:pt x="120005" y="0"/>
                </a:lnTo>
                <a:lnTo>
                  <a:pt x="240009" y="149700"/>
                </a:lnTo>
                <a:lnTo>
                  <a:pt x="120005" y="299399"/>
                </a:lnTo>
                <a:lnTo>
                  <a:pt x="120005" y="239519"/>
                </a:lnTo>
                <a:lnTo>
                  <a:pt x="0" y="239519"/>
                </a:lnTo>
                <a:lnTo>
                  <a:pt x="0" y="59880"/>
                </a:lnTo>
                <a:close/>
              </a:path>
            </a:pathLst>
          </a:custGeom>
          <a:solidFill>
            <a:srgbClr val="1690D1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880" rIns="72003" bIns="598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3AB186-0179-4CD1-8236-FD4B6060E199}"/>
              </a:ext>
            </a:extLst>
          </p:cNvPr>
          <p:cNvGrpSpPr/>
          <p:nvPr/>
        </p:nvGrpSpPr>
        <p:grpSpPr>
          <a:xfrm>
            <a:off x="8273756" y="2610705"/>
            <a:ext cx="1296963" cy="3030339"/>
            <a:chOff x="8273756" y="2610705"/>
            <a:chExt cx="1296963" cy="3030339"/>
          </a:xfrm>
        </p:grpSpPr>
        <p:sp>
          <p:nvSpPr>
            <p:cNvPr id="35" name="Rectangle: Rounded Corners 34" descr="Clipboard with solid fill">
              <a:extLst>
                <a:ext uri="{FF2B5EF4-FFF2-40B4-BE49-F238E27FC236}">
                  <a16:creationId xmlns:a16="http://schemas.microsoft.com/office/drawing/2014/main" id="{55893B7E-026D-43AC-A2D6-8157355ECFDA}"/>
                </a:ext>
              </a:extLst>
            </p:cNvPr>
            <p:cNvSpPr/>
            <p:nvPr/>
          </p:nvSpPr>
          <p:spPr>
            <a:xfrm>
              <a:off x="8273757" y="2610705"/>
              <a:ext cx="1246012" cy="1246012"/>
            </a:xfrm>
            <a:prstGeom prst="roundRect">
              <a:avLst>
                <a:gd name="adj" fmla="val 1000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D41005-1838-4183-822B-4D58E928EE57}"/>
                </a:ext>
              </a:extLst>
            </p:cNvPr>
            <p:cNvSpPr/>
            <p:nvPr/>
          </p:nvSpPr>
          <p:spPr>
            <a:xfrm>
              <a:off x="8273756" y="4127774"/>
              <a:ext cx="1296963" cy="1513270"/>
            </a:xfrm>
            <a:custGeom>
              <a:avLst/>
              <a:gdLst>
                <a:gd name="connsiteX0" fmla="*/ 0 w 1246012"/>
                <a:gd name="connsiteY0" fmla="*/ 124601 h 1513270"/>
                <a:gd name="connsiteX1" fmla="*/ 124601 w 1246012"/>
                <a:gd name="connsiteY1" fmla="*/ 0 h 1513270"/>
                <a:gd name="connsiteX2" fmla="*/ 1121411 w 1246012"/>
                <a:gd name="connsiteY2" fmla="*/ 0 h 1513270"/>
                <a:gd name="connsiteX3" fmla="*/ 1246012 w 1246012"/>
                <a:gd name="connsiteY3" fmla="*/ 124601 h 1513270"/>
                <a:gd name="connsiteX4" fmla="*/ 1246012 w 1246012"/>
                <a:gd name="connsiteY4" fmla="*/ 1388669 h 1513270"/>
                <a:gd name="connsiteX5" fmla="*/ 1121411 w 1246012"/>
                <a:gd name="connsiteY5" fmla="*/ 1513270 h 1513270"/>
                <a:gd name="connsiteX6" fmla="*/ 124601 w 1246012"/>
                <a:gd name="connsiteY6" fmla="*/ 1513270 h 1513270"/>
                <a:gd name="connsiteX7" fmla="*/ 0 w 1246012"/>
                <a:gd name="connsiteY7" fmla="*/ 1388669 h 1513270"/>
                <a:gd name="connsiteX8" fmla="*/ 0 w 1246012"/>
                <a:gd name="connsiteY8" fmla="*/ 124601 h 1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012" h="1513270">
                  <a:moveTo>
                    <a:pt x="0" y="124601"/>
                  </a:moveTo>
                  <a:cubicBezTo>
                    <a:pt x="0" y="55786"/>
                    <a:pt x="55786" y="0"/>
                    <a:pt x="124601" y="0"/>
                  </a:cubicBezTo>
                  <a:lnTo>
                    <a:pt x="1121411" y="0"/>
                  </a:lnTo>
                  <a:cubicBezTo>
                    <a:pt x="1190226" y="0"/>
                    <a:pt x="1246012" y="55786"/>
                    <a:pt x="1246012" y="124601"/>
                  </a:cubicBezTo>
                  <a:lnTo>
                    <a:pt x="1246012" y="1388669"/>
                  </a:lnTo>
                  <a:cubicBezTo>
                    <a:pt x="1246012" y="1457484"/>
                    <a:pt x="1190226" y="1513270"/>
                    <a:pt x="1121411" y="1513270"/>
                  </a:cubicBezTo>
                  <a:lnTo>
                    <a:pt x="124601" y="1513270"/>
                  </a:lnTo>
                  <a:cubicBezTo>
                    <a:pt x="55786" y="1513270"/>
                    <a:pt x="0" y="1457484"/>
                    <a:pt x="0" y="1388669"/>
                  </a:cubicBezTo>
                  <a:lnTo>
                    <a:pt x="0" y="124601"/>
                  </a:lnTo>
                  <a:close/>
                </a:path>
              </a:pathLst>
            </a:custGeom>
            <a:solidFill>
              <a:srgbClr val="1690D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54" tIns="97454" rIns="97454" bIns="9745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5. Provides feedback (encouraged)</a:t>
              </a: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6F592EF-69D0-4379-9D03-3B6F6A2C286D}"/>
              </a:ext>
            </a:extLst>
          </p:cNvPr>
          <p:cNvSpPr/>
          <p:nvPr/>
        </p:nvSpPr>
        <p:spPr>
          <a:xfrm>
            <a:off x="9742143" y="4772914"/>
            <a:ext cx="240009" cy="299399"/>
          </a:xfrm>
          <a:custGeom>
            <a:avLst/>
            <a:gdLst>
              <a:gd name="connsiteX0" fmla="*/ 0 w 240009"/>
              <a:gd name="connsiteY0" fmla="*/ 59880 h 299399"/>
              <a:gd name="connsiteX1" fmla="*/ 120005 w 240009"/>
              <a:gd name="connsiteY1" fmla="*/ 59880 h 299399"/>
              <a:gd name="connsiteX2" fmla="*/ 120005 w 240009"/>
              <a:gd name="connsiteY2" fmla="*/ 0 h 299399"/>
              <a:gd name="connsiteX3" fmla="*/ 240009 w 240009"/>
              <a:gd name="connsiteY3" fmla="*/ 149700 h 299399"/>
              <a:gd name="connsiteX4" fmla="*/ 120005 w 240009"/>
              <a:gd name="connsiteY4" fmla="*/ 299399 h 299399"/>
              <a:gd name="connsiteX5" fmla="*/ 120005 w 240009"/>
              <a:gd name="connsiteY5" fmla="*/ 239519 h 299399"/>
              <a:gd name="connsiteX6" fmla="*/ 0 w 240009"/>
              <a:gd name="connsiteY6" fmla="*/ 239519 h 299399"/>
              <a:gd name="connsiteX7" fmla="*/ 0 w 240009"/>
              <a:gd name="connsiteY7" fmla="*/ 5988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09" h="299399">
                <a:moveTo>
                  <a:pt x="0" y="59880"/>
                </a:moveTo>
                <a:lnTo>
                  <a:pt x="120005" y="59880"/>
                </a:lnTo>
                <a:lnTo>
                  <a:pt x="120005" y="0"/>
                </a:lnTo>
                <a:lnTo>
                  <a:pt x="240009" y="149700"/>
                </a:lnTo>
                <a:lnTo>
                  <a:pt x="120005" y="299399"/>
                </a:lnTo>
                <a:lnTo>
                  <a:pt x="120005" y="239519"/>
                </a:lnTo>
                <a:lnTo>
                  <a:pt x="0" y="239519"/>
                </a:lnTo>
                <a:lnTo>
                  <a:pt x="0" y="59880"/>
                </a:lnTo>
                <a:close/>
              </a:path>
            </a:pathLst>
          </a:custGeom>
          <a:solidFill>
            <a:srgbClr val="1690D1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880" rIns="72003" bIns="5988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F254E0-B79D-4534-BF0F-9FCB8E1CA48A}"/>
              </a:ext>
            </a:extLst>
          </p:cNvPr>
          <p:cNvGrpSpPr/>
          <p:nvPr/>
        </p:nvGrpSpPr>
        <p:grpSpPr>
          <a:xfrm>
            <a:off x="10204524" y="2610705"/>
            <a:ext cx="1246012" cy="3030339"/>
            <a:chOff x="10204524" y="2610705"/>
            <a:chExt cx="1246012" cy="3030339"/>
          </a:xfrm>
        </p:grpSpPr>
        <p:sp>
          <p:nvSpPr>
            <p:cNvPr id="38" name="Rectangle: Rounded Corners 37" descr="Refresh with solid fill">
              <a:extLst>
                <a:ext uri="{FF2B5EF4-FFF2-40B4-BE49-F238E27FC236}">
                  <a16:creationId xmlns:a16="http://schemas.microsoft.com/office/drawing/2014/main" id="{CB21F064-183A-4F10-A1EB-3EF575C9B702}"/>
                </a:ext>
              </a:extLst>
            </p:cNvPr>
            <p:cNvSpPr/>
            <p:nvPr/>
          </p:nvSpPr>
          <p:spPr>
            <a:xfrm>
              <a:off x="10204524" y="2610705"/>
              <a:ext cx="1246012" cy="1246012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38F4144-9C8D-48C7-AF91-69FCB9DA0111}"/>
                </a:ext>
              </a:extLst>
            </p:cNvPr>
            <p:cNvSpPr/>
            <p:nvPr/>
          </p:nvSpPr>
          <p:spPr>
            <a:xfrm>
              <a:off x="10204524" y="4127774"/>
              <a:ext cx="1246012" cy="1513270"/>
            </a:xfrm>
            <a:custGeom>
              <a:avLst/>
              <a:gdLst>
                <a:gd name="connsiteX0" fmla="*/ 0 w 1246012"/>
                <a:gd name="connsiteY0" fmla="*/ 124601 h 1513270"/>
                <a:gd name="connsiteX1" fmla="*/ 124601 w 1246012"/>
                <a:gd name="connsiteY1" fmla="*/ 0 h 1513270"/>
                <a:gd name="connsiteX2" fmla="*/ 1121411 w 1246012"/>
                <a:gd name="connsiteY2" fmla="*/ 0 h 1513270"/>
                <a:gd name="connsiteX3" fmla="*/ 1246012 w 1246012"/>
                <a:gd name="connsiteY3" fmla="*/ 124601 h 1513270"/>
                <a:gd name="connsiteX4" fmla="*/ 1246012 w 1246012"/>
                <a:gd name="connsiteY4" fmla="*/ 1388669 h 1513270"/>
                <a:gd name="connsiteX5" fmla="*/ 1121411 w 1246012"/>
                <a:gd name="connsiteY5" fmla="*/ 1513270 h 1513270"/>
                <a:gd name="connsiteX6" fmla="*/ 124601 w 1246012"/>
                <a:gd name="connsiteY6" fmla="*/ 1513270 h 1513270"/>
                <a:gd name="connsiteX7" fmla="*/ 0 w 1246012"/>
                <a:gd name="connsiteY7" fmla="*/ 1388669 h 1513270"/>
                <a:gd name="connsiteX8" fmla="*/ 0 w 1246012"/>
                <a:gd name="connsiteY8" fmla="*/ 124601 h 1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012" h="1513270">
                  <a:moveTo>
                    <a:pt x="0" y="124601"/>
                  </a:moveTo>
                  <a:cubicBezTo>
                    <a:pt x="0" y="55786"/>
                    <a:pt x="55786" y="0"/>
                    <a:pt x="124601" y="0"/>
                  </a:cubicBezTo>
                  <a:lnTo>
                    <a:pt x="1121411" y="0"/>
                  </a:lnTo>
                  <a:cubicBezTo>
                    <a:pt x="1190226" y="0"/>
                    <a:pt x="1246012" y="55786"/>
                    <a:pt x="1246012" y="124601"/>
                  </a:cubicBezTo>
                  <a:lnTo>
                    <a:pt x="1246012" y="1388669"/>
                  </a:lnTo>
                  <a:cubicBezTo>
                    <a:pt x="1246012" y="1457484"/>
                    <a:pt x="1190226" y="1513270"/>
                    <a:pt x="1121411" y="1513270"/>
                  </a:cubicBezTo>
                  <a:lnTo>
                    <a:pt x="124601" y="1513270"/>
                  </a:lnTo>
                  <a:cubicBezTo>
                    <a:pt x="55786" y="1513270"/>
                    <a:pt x="0" y="1457484"/>
                    <a:pt x="0" y="1388669"/>
                  </a:cubicBezTo>
                  <a:lnTo>
                    <a:pt x="0" y="124601"/>
                  </a:lnTo>
                  <a:close/>
                </a:path>
              </a:pathLst>
            </a:custGeom>
            <a:solidFill>
              <a:srgbClr val="1690D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54" tIns="97454" rIns="97454" bIns="9745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6. Requests more vouchers (optional)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B72675-3218-45C5-B58C-2D423B3D3AD9}"/>
              </a:ext>
            </a:extLst>
          </p:cNvPr>
          <p:cNvGrpSpPr/>
          <p:nvPr/>
        </p:nvGrpSpPr>
        <p:grpSpPr>
          <a:xfrm>
            <a:off x="2259076" y="2486380"/>
            <a:ext cx="1641349" cy="3154664"/>
            <a:chOff x="2259076" y="2486380"/>
            <a:chExt cx="1641349" cy="31546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B057A7-4196-4B48-8AAF-18FE694C6366}"/>
                </a:ext>
              </a:extLst>
            </p:cNvPr>
            <p:cNvSpPr/>
            <p:nvPr/>
          </p:nvSpPr>
          <p:spPr>
            <a:xfrm>
              <a:off x="2481448" y="4127774"/>
              <a:ext cx="1246012" cy="1513270"/>
            </a:xfrm>
            <a:custGeom>
              <a:avLst/>
              <a:gdLst>
                <a:gd name="connsiteX0" fmla="*/ 0 w 1246012"/>
                <a:gd name="connsiteY0" fmla="*/ 124601 h 1513270"/>
                <a:gd name="connsiteX1" fmla="*/ 124601 w 1246012"/>
                <a:gd name="connsiteY1" fmla="*/ 0 h 1513270"/>
                <a:gd name="connsiteX2" fmla="*/ 1121411 w 1246012"/>
                <a:gd name="connsiteY2" fmla="*/ 0 h 1513270"/>
                <a:gd name="connsiteX3" fmla="*/ 1246012 w 1246012"/>
                <a:gd name="connsiteY3" fmla="*/ 124601 h 1513270"/>
                <a:gd name="connsiteX4" fmla="*/ 1246012 w 1246012"/>
                <a:gd name="connsiteY4" fmla="*/ 1388669 h 1513270"/>
                <a:gd name="connsiteX5" fmla="*/ 1121411 w 1246012"/>
                <a:gd name="connsiteY5" fmla="*/ 1513270 h 1513270"/>
                <a:gd name="connsiteX6" fmla="*/ 124601 w 1246012"/>
                <a:gd name="connsiteY6" fmla="*/ 1513270 h 1513270"/>
                <a:gd name="connsiteX7" fmla="*/ 0 w 1246012"/>
                <a:gd name="connsiteY7" fmla="*/ 1388669 h 1513270"/>
                <a:gd name="connsiteX8" fmla="*/ 0 w 1246012"/>
                <a:gd name="connsiteY8" fmla="*/ 124601 h 1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012" h="1513270">
                  <a:moveTo>
                    <a:pt x="0" y="124601"/>
                  </a:moveTo>
                  <a:cubicBezTo>
                    <a:pt x="0" y="55786"/>
                    <a:pt x="55786" y="0"/>
                    <a:pt x="124601" y="0"/>
                  </a:cubicBezTo>
                  <a:lnTo>
                    <a:pt x="1121411" y="0"/>
                  </a:lnTo>
                  <a:cubicBezTo>
                    <a:pt x="1190226" y="0"/>
                    <a:pt x="1246012" y="55786"/>
                    <a:pt x="1246012" y="124601"/>
                  </a:cubicBezTo>
                  <a:lnTo>
                    <a:pt x="1246012" y="1388669"/>
                  </a:lnTo>
                  <a:cubicBezTo>
                    <a:pt x="1246012" y="1457484"/>
                    <a:pt x="1190226" y="1513270"/>
                    <a:pt x="1121411" y="1513270"/>
                  </a:cubicBezTo>
                  <a:lnTo>
                    <a:pt x="124601" y="1513270"/>
                  </a:lnTo>
                  <a:cubicBezTo>
                    <a:pt x="55786" y="1513270"/>
                    <a:pt x="0" y="1457484"/>
                    <a:pt x="0" y="1388669"/>
                  </a:cubicBezTo>
                  <a:lnTo>
                    <a:pt x="0" y="124601"/>
                  </a:lnTo>
                  <a:close/>
                </a:path>
              </a:pathLst>
            </a:custGeom>
            <a:solidFill>
              <a:srgbClr val="1690D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54" tIns="97454" rIns="97454" bIns="9745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2. Requests vouchers through webform or by calling 684-ROAD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5FACF2-DCEF-471B-A24E-390B3255B225}"/>
                </a:ext>
              </a:extLst>
            </p:cNvPr>
            <p:cNvGrpSpPr/>
            <p:nvPr/>
          </p:nvGrpSpPr>
          <p:grpSpPr>
            <a:xfrm>
              <a:off x="2259076" y="2486380"/>
              <a:ext cx="1641349" cy="1494662"/>
              <a:chOff x="2259076" y="2485708"/>
              <a:chExt cx="1641349" cy="1494662"/>
            </a:xfrm>
          </p:grpSpPr>
          <p:sp>
            <p:nvSpPr>
              <p:cNvPr id="26" name="Rectangle: Rounded Corners 25" descr="Internet with solid fill">
                <a:extLst>
                  <a:ext uri="{FF2B5EF4-FFF2-40B4-BE49-F238E27FC236}">
                    <a16:creationId xmlns:a16="http://schemas.microsoft.com/office/drawing/2014/main" id="{2318CF40-3989-42D5-9E11-66EE1032C6F5}"/>
                  </a:ext>
                </a:extLst>
              </p:cNvPr>
              <p:cNvSpPr/>
              <p:nvPr/>
            </p:nvSpPr>
            <p:spPr>
              <a:xfrm>
                <a:off x="2259076" y="2485708"/>
                <a:ext cx="914400" cy="914400"/>
              </a:xfrm>
              <a:prstGeom prst="roundRect">
                <a:avLst>
                  <a:gd name="adj" fmla="val 10000"/>
                </a:avLst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4" name="Graphic 3" descr="Call center with solid fill">
                <a:extLst>
                  <a:ext uri="{FF2B5EF4-FFF2-40B4-BE49-F238E27FC236}">
                    <a16:creationId xmlns:a16="http://schemas.microsoft.com/office/drawing/2014/main" id="{2C8D0A01-AD5D-4E6A-BD12-E84E0097C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986025" y="306597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3B4F7F-AC67-4EF0-AC3A-39BAC3CA63F2}"/>
              </a:ext>
            </a:extLst>
          </p:cNvPr>
          <p:cNvGrpSpPr/>
          <p:nvPr/>
        </p:nvGrpSpPr>
        <p:grpSpPr>
          <a:xfrm>
            <a:off x="4120200" y="2485708"/>
            <a:ext cx="1762307" cy="3155336"/>
            <a:chOff x="4120200" y="2485708"/>
            <a:chExt cx="1762307" cy="31553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0D212C-EC47-46F2-93C2-26830DC2D995}"/>
                </a:ext>
              </a:extLst>
            </p:cNvPr>
            <p:cNvSpPr/>
            <p:nvPr/>
          </p:nvSpPr>
          <p:spPr>
            <a:xfrm>
              <a:off x="4412219" y="4127774"/>
              <a:ext cx="1246012" cy="1513270"/>
            </a:xfrm>
            <a:custGeom>
              <a:avLst/>
              <a:gdLst>
                <a:gd name="connsiteX0" fmla="*/ 0 w 1246012"/>
                <a:gd name="connsiteY0" fmla="*/ 124601 h 1513270"/>
                <a:gd name="connsiteX1" fmla="*/ 124601 w 1246012"/>
                <a:gd name="connsiteY1" fmla="*/ 0 h 1513270"/>
                <a:gd name="connsiteX2" fmla="*/ 1121411 w 1246012"/>
                <a:gd name="connsiteY2" fmla="*/ 0 h 1513270"/>
                <a:gd name="connsiteX3" fmla="*/ 1246012 w 1246012"/>
                <a:gd name="connsiteY3" fmla="*/ 124601 h 1513270"/>
                <a:gd name="connsiteX4" fmla="*/ 1246012 w 1246012"/>
                <a:gd name="connsiteY4" fmla="*/ 1388669 h 1513270"/>
                <a:gd name="connsiteX5" fmla="*/ 1121411 w 1246012"/>
                <a:gd name="connsiteY5" fmla="*/ 1513270 h 1513270"/>
                <a:gd name="connsiteX6" fmla="*/ 124601 w 1246012"/>
                <a:gd name="connsiteY6" fmla="*/ 1513270 h 1513270"/>
                <a:gd name="connsiteX7" fmla="*/ 0 w 1246012"/>
                <a:gd name="connsiteY7" fmla="*/ 1388669 h 1513270"/>
                <a:gd name="connsiteX8" fmla="*/ 0 w 1246012"/>
                <a:gd name="connsiteY8" fmla="*/ 124601 h 1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012" h="1513270">
                  <a:moveTo>
                    <a:pt x="0" y="124601"/>
                  </a:moveTo>
                  <a:cubicBezTo>
                    <a:pt x="0" y="55786"/>
                    <a:pt x="55786" y="0"/>
                    <a:pt x="124601" y="0"/>
                  </a:cubicBezTo>
                  <a:lnTo>
                    <a:pt x="1121411" y="0"/>
                  </a:lnTo>
                  <a:cubicBezTo>
                    <a:pt x="1190226" y="0"/>
                    <a:pt x="1246012" y="55786"/>
                    <a:pt x="1246012" y="124601"/>
                  </a:cubicBezTo>
                  <a:lnTo>
                    <a:pt x="1246012" y="1388669"/>
                  </a:lnTo>
                  <a:cubicBezTo>
                    <a:pt x="1246012" y="1457484"/>
                    <a:pt x="1190226" y="1513270"/>
                    <a:pt x="1121411" y="1513270"/>
                  </a:cubicBezTo>
                  <a:lnTo>
                    <a:pt x="124601" y="1513270"/>
                  </a:lnTo>
                  <a:cubicBezTo>
                    <a:pt x="55786" y="1513270"/>
                    <a:pt x="0" y="1457484"/>
                    <a:pt x="0" y="1388669"/>
                  </a:cubicBezTo>
                  <a:lnTo>
                    <a:pt x="0" y="124601"/>
                  </a:lnTo>
                  <a:close/>
                </a:path>
              </a:pathLst>
            </a:custGeom>
            <a:solidFill>
              <a:srgbClr val="1690D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54" tIns="97454" rIns="97454" bIns="9745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3. Receives their vouchers by email or mail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D37FA2-45FE-4FE0-9B1B-2820B8401728}"/>
                </a:ext>
              </a:extLst>
            </p:cNvPr>
            <p:cNvGrpSpPr/>
            <p:nvPr/>
          </p:nvGrpSpPr>
          <p:grpSpPr>
            <a:xfrm>
              <a:off x="4120200" y="2485708"/>
              <a:ext cx="1762307" cy="1496007"/>
              <a:chOff x="4120200" y="2485708"/>
              <a:chExt cx="1762307" cy="1496007"/>
            </a:xfrm>
          </p:grpSpPr>
          <p:sp>
            <p:nvSpPr>
              <p:cNvPr id="29" name="Rectangle: Rounded Corners 28" descr="Open envelope with solid fill">
                <a:extLst>
                  <a:ext uri="{FF2B5EF4-FFF2-40B4-BE49-F238E27FC236}">
                    <a16:creationId xmlns:a16="http://schemas.microsoft.com/office/drawing/2014/main" id="{85C3A10A-AE44-47AE-88B0-80BFADDDB41A}"/>
                  </a:ext>
                </a:extLst>
              </p:cNvPr>
              <p:cNvSpPr/>
              <p:nvPr/>
            </p:nvSpPr>
            <p:spPr>
              <a:xfrm>
                <a:off x="4968107" y="3067315"/>
                <a:ext cx="914400" cy="914400"/>
              </a:xfrm>
              <a:prstGeom prst="roundRect">
                <a:avLst>
                  <a:gd name="adj" fmla="val 10000"/>
                </a:avLst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6" name="Graphic 5" descr="Email with solid fill">
                <a:extLst>
                  <a:ext uri="{FF2B5EF4-FFF2-40B4-BE49-F238E27FC236}">
                    <a16:creationId xmlns:a16="http://schemas.microsoft.com/office/drawing/2014/main" id="{779A69DB-18E7-4A55-8831-FAE28EF8D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120200" y="2485708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15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odern Logo Design Inspiration: Lyft logo | DesignRush">
            <a:extLst>
              <a:ext uri="{FF2B5EF4-FFF2-40B4-BE49-F238E27FC236}">
                <a16:creationId xmlns:a16="http://schemas.microsoft.com/office/drawing/2014/main" id="{FC6A3EB3-CD7F-407C-9160-6B016224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29273"/>
            <a:ext cx="1236737" cy="74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4EE10-8F64-432D-9FD5-54063B97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Step 2: </a:t>
            </a:r>
            <a:r>
              <a:rPr lang="es-US" dirty="0" err="1"/>
              <a:t>Request</a:t>
            </a:r>
            <a:r>
              <a:rPr lang="es-US" dirty="0"/>
              <a:t> </a:t>
            </a:r>
            <a:r>
              <a:rPr lang="es-US" dirty="0" err="1"/>
              <a:t>form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50AC4-54BF-4E0E-B06A-7C9106E6A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90"/>
            <a:ext cx="5898864" cy="409669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Name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Eligibility (older adult (65+), person with disability, and/or caregiver)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needs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Wheelchair accessible vehicle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Need to book ride by phone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Need to pay remaining balance in cash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Preferences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Paper vouchers by mail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Digital promo codes by email</a:t>
            </a:r>
          </a:p>
          <a:p>
            <a:pPr marL="1143000" lvl="2" indent="-457200">
              <a:buFont typeface="+mj-lt"/>
              <a:buAutoNum type="romanLcPeriod"/>
            </a:pPr>
            <a:r>
              <a:rPr lang="en-US" dirty="0"/>
              <a:t>Uber or Lyft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Driver/access to car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Contact info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Optional demographic information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Age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Type of disability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Race/ethnicity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Employment status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Household income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4C147C-4AA3-4BA6-B002-24B8F40B1206}"/>
              </a:ext>
            </a:extLst>
          </p:cNvPr>
          <p:cNvCxnSpPr>
            <a:cxnSpLocks/>
            <a:endCxn id="3074" idx="1"/>
          </p:cNvCxnSpPr>
          <p:nvPr/>
        </p:nvCxnSpPr>
        <p:spPr>
          <a:xfrm>
            <a:off x="3819728" y="2513125"/>
            <a:ext cx="1563803" cy="39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F634BB-EC8F-4715-BB6B-9825642AAFC8}"/>
              </a:ext>
            </a:extLst>
          </p:cNvPr>
          <p:cNvCxnSpPr>
            <a:cxnSpLocks/>
            <a:endCxn id="3074" idx="1"/>
          </p:cNvCxnSpPr>
          <p:nvPr/>
        </p:nvCxnSpPr>
        <p:spPr>
          <a:xfrm>
            <a:off x="3722494" y="2725269"/>
            <a:ext cx="1661037" cy="17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97A19E-CC44-4B4D-8CA6-1310A4610574}"/>
              </a:ext>
            </a:extLst>
          </p:cNvPr>
          <p:cNvCxnSpPr>
            <a:cxnSpLocks/>
          </p:cNvCxnSpPr>
          <p:nvPr/>
        </p:nvCxnSpPr>
        <p:spPr>
          <a:xfrm>
            <a:off x="4395020" y="2907165"/>
            <a:ext cx="926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F3F3C4-C519-475A-A8C3-DCF4176E8D9D}"/>
              </a:ext>
            </a:extLst>
          </p:cNvPr>
          <p:cNvCxnSpPr>
            <a:cxnSpLocks/>
            <a:endCxn id="3074" idx="1"/>
          </p:cNvCxnSpPr>
          <p:nvPr/>
        </p:nvCxnSpPr>
        <p:spPr>
          <a:xfrm flipV="1">
            <a:off x="3383281" y="2903324"/>
            <a:ext cx="2000250" cy="47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eattle Yellow Cab - Taxicabs and Wheelchair Accessible Vans.">
            <a:extLst>
              <a:ext uri="{FF2B5EF4-FFF2-40B4-BE49-F238E27FC236}">
                <a16:creationId xmlns:a16="http://schemas.microsoft.com/office/drawing/2014/main" id="{2C8B9545-0688-4EB3-9128-21168E8F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31" y="2412786"/>
            <a:ext cx="31813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FDEB7C-56DC-4315-890F-63B0CA65E2CE}"/>
              </a:ext>
            </a:extLst>
          </p:cNvPr>
          <p:cNvCxnSpPr>
            <a:cxnSpLocks/>
            <a:endCxn id="3076" idx="1"/>
          </p:cNvCxnSpPr>
          <p:nvPr/>
        </p:nvCxnSpPr>
        <p:spPr>
          <a:xfrm>
            <a:off x="2812519" y="3729206"/>
            <a:ext cx="2508699" cy="272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Download Uber Logo in SVG Vector or PNG File Format - Logo.wine">
            <a:extLst>
              <a:ext uri="{FF2B5EF4-FFF2-40B4-BE49-F238E27FC236}">
                <a16:creationId xmlns:a16="http://schemas.microsoft.com/office/drawing/2014/main" id="{4BDC021D-4443-4A11-A3BA-D2001C5E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18" y="3680965"/>
            <a:ext cx="963593" cy="6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D87B-3380-48B5-A5E5-1C939A7D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Using vouchers</a:t>
            </a:r>
          </a:p>
        </p:txBody>
      </p:sp>
      <p:pic>
        <p:nvPicPr>
          <p:cNvPr id="4" name="Content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1CF92D-6140-48B8-9357-5C62EE8E9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29" y="1825625"/>
            <a:ext cx="7354142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5A63-4340-486E-A9C5-8A27EF6F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this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E9CD-DDAE-4BFC-B55E-06A23B63E9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Feedback and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 spreading the word to your clients/potential riders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this is an especially good fit for the people you work with, consider becoming a distribution partner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A person pushing a stroller next to a bus&#10;&#10;Description automatically generated with medium confidence">
            <a:extLst>
              <a:ext uri="{FF2B5EF4-FFF2-40B4-BE49-F238E27FC236}">
                <a16:creationId xmlns:a16="http://schemas.microsoft.com/office/drawing/2014/main" id="{8958E8BC-5127-44F2-8B6D-000397B6D3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3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823" y="1542017"/>
            <a:ext cx="8698355" cy="25684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Margo </a:t>
            </a:r>
            <a:r>
              <a:rPr lang="es-US" sz="2800" dirty="0"/>
              <a:t>Iñiguez </a:t>
            </a:r>
            <a:r>
              <a:rPr lang="en-US" sz="2800" dirty="0"/>
              <a:t>Dawes | </a:t>
            </a:r>
            <a:r>
              <a:rPr lang="en-US" sz="2800" dirty="0">
                <a:hlinkClick r:id="rId2"/>
              </a:rPr>
              <a:t>Margo.Iniguez-Dawes@seattle.gov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Kiana Parker | </a:t>
            </a:r>
            <a:r>
              <a:rPr lang="en-US" sz="2800" dirty="0">
                <a:hlinkClick r:id="rId3"/>
              </a:rPr>
              <a:t>Kiana.Parker-C@seattle.gov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Lizzie Moll | </a:t>
            </a:r>
            <a:r>
              <a:rPr lang="en-US" sz="2800" dirty="0">
                <a:hlinkClick r:id="rId4"/>
              </a:rPr>
              <a:t>Lizzie.Moll@seattle.gov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 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1980"/>
            <a:ext cx="12192000" cy="1056939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161362" y="3918784"/>
            <a:ext cx="1186927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http://www.seattle.gov/transportation/projects-and-programs/programs/inclusive-planning-for-mobility-on-demand</a:t>
            </a:r>
            <a:endParaRPr lang="en-US" sz="2700" dirty="0">
              <a:solidFill>
                <a:schemeClr val="bg1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797143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8FF51B8370A41B17953AEBA18CC6F" ma:contentTypeVersion="10" ma:contentTypeDescription="Create a new document." ma:contentTypeScope="" ma:versionID="f1e60a52a79598049e04c30819047709">
  <xsd:schema xmlns:xsd="http://www.w3.org/2001/XMLSchema" xmlns:xs="http://www.w3.org/2001/XMLSchema" xmlns:p="http://schemas.microsoft.com/office/2006/metadata/properties" xmlns:ns2="d819af4f-ae78-4157-a034-8955897b58df" xmlns:ns3="8b4ca83b-d911-42c2-bfb1-dfb02b2e9820" targetNamespace="http://schemas.microsoft.com/office/2006/metadata/properties" ma:root="true" ma:fieldsID="11cc603d36f97c892932bae399bd7e82" ns2:_="" ns3:_="">
    <xsd:import namespace="d819af4f-ae78-4157-a034-8955897b58df"/>
    <xsd:import namespace="8b4ca83b-d911-42c2-bfb1-dfb02b2e9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9af4f-ae78-4157-a034-8955897b5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ca83b-d911-42c2-bfb1-dfb02b2e9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4ca83b-d911-42c2-bfb1-dfb02b2e9820">
      <UserInfo>
        <DisplayName>Sutphin, Ann</DisplayName>
        <AccountId>56</AccountId>
        <AccountType/>
      </UserInfo>
      <UserInfo>
        <DisplayName>Rula, Kelly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0A9204-D06C-4B56-B363-335042C0D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19af4f-ae78-4157-a034-8955897b58df"/>
    <ds:schemaRef ds:uri="8b4ca83b-d911-42c2-bfb1-dfb02b2e9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CCCA56-304D-4F13-99EC-44391FA01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CF993-EC15-4FA2-9892-EA68ECD7BF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8b4ca83b-d911-42c2-bfb1-dfb02b2e9820"/>
    <ds:schemaRef ds:uri="http://purl.org/dc/dcmitype/"/>
    <ds:schemaRef ds:uri="http://schemas.openxmlformats.org/package/2006/metadata/core-properties"/>
    <ds:schemaRef ds:uri="d819af4f-ae78-4157-a034-8955897b58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479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Seattle Text</vt:lpstr>
      <vt:lpstr>1_Office Theme</vt:lpstr>
      <vt:lpstr>Ride Now</vt:lpstr>
      <vt:lpstr>Our vision, mission, and core values</vt:lpstr>
      <vt:lpstr>Background</vt:lpstr>
      <vt:lpstr>More context</vt:lpstr>
      <vt:lpstr>How it’s going to work: Requesting vouchers</vt:lpstr>
      <vt:lpstr>Step 2: Request form</vt:lpstr>
      <vt:lpstr>Step 4: Using vouchers</vt:lpstr>
      <vt:lpstr>Request for this group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Iñiguez Dawes, Margo</cp:lastModifiedBy>
  <cp:revision>14</cp:revision>
  <dcterms:created xsi:type="dcterms:W3CDTF">2021-01-27T17:48:35Z</dcterms:created>
  <dcterms:modified xsi:type="dcterms:W3CDTF">2022-02-23T19:15:49Z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0x0101000D88FF51B8370A41B17953AEBA18CC6F</vt:lpwstr>
  </property>
</Properties>
</file>