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Oswald" panose="020B0604020202020204" charset="0"/>
      <p:regular r:id="rId8"/>
      <p:bold r:id="rId9"/>
    </p:embeddedFont>
    <p:embeddedFont>
      <p:font typeface="Roboto" panose="020B0604020202020204" charset="0"/>
      <p:regular r:id="rId10"/>
      <p:bold r:id="rId11"/>
      <p:italic r:id="rId12"/>
      <p:boldItalic r:id="rId13"/>
    </p:embeddedFont>
    <p:embeddedFont>
      <p:font typeface="Carrois Gothic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904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0556eb44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0556eb44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https://www.agewisekingcounty.org/publications/agewisekingcounty/september-2021/connecting-diverse-communities-with-health-and-nutrition/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45e82ce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45e82ce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556eb44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556eb44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46454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257 bags available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0556eb44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0556eb44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TanyaFink@Tilthalliance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GeorginaSanchez@Tilthalliance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125" y="232575"/>
            <a:ext cx="1740350" cy="119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6850" y="-771973"/>
            <a:ext cx="3208475" cy="32084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521100" y="1956550"/>
            <a:ext cx="64896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274E13"/>
                </a:solidFill>
                <a:latin typeface="Oswald"/>
                <a:ea typeface="Oswald"/>
                <a:cs typeface="Oswald"/>
                <a:sym typeface="Oswald"/>
              </a:rPr>
              <a:t>Health Promotion Program</a:t>
            </a:r>
            <a:endParaRPr sz="4000" b="1">
              <a:solidFill>
                <a:srgbClr val="274E1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38761D"/>
                </a:solidFill>
                <a:latin typeface="Oswald"/>
                <a:ea typeface="Oswald"/>
                <a:cs typeface="Oswald"/>
                <a:sym typeface="Oswald"/>
              </a:rPr>
              <a:t>Connecting Diverse Communities with Health &amp; Nutrition </a:t>
            </a:r>
            <a:endParaRPr sz="1800" b="1" i="1">
              <a:solidFill>
                <a:srgbClr val="38761D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5975" y="232575"/>
            <a:ext cx="1144600" cy="11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91650" y="4249975"/>
            <a:ext cx="4811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74E13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Tanya Fink, MS, RD</a:t>
            </a:r>
            <a:endParaRPr b="1">
              <a:solidFill>
                <a:srgbClr val="274E13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74E13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Georgina Sanchez, MS, RD</a:t>
            </a:r>
            <a:endParaRPr b="1">
              <a:solidFill>
                <a:srgbClr val="274E13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74E13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Carly Renner, MS, RD</a:t>
            </a:r>
            <a:endParaRPr b="1">
              <a:solidFill>
                <a:srgbClr val="274E13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4050" y="581464"/>
            <a:ext cx="6235875" cy="398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154175"/>
            <a:ext cx="8520600" cy="47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Nutrition Education Topics:</a:t>
            </a:r>
            <a:endParaRPr b="1"/>
          </a:p>
          <a:p>
            <a:pPr marL="457200" lvl="0" indent="-38862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Bone Health</a:t>
            </a:r>
            <a:endParaRPr/>
          </a:p>
          <a:p>
            <a:pPr marL="457200" lvl="0" indent="-38862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Diabetes</a:t>
            </a:r>
            <a:endParaRPr/>
          </a:p>
          <a:p>
            <a:pPr marL="457200" lvl="0" indent="-38862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Importance of Fruits &amp; Vegetables</a:t>
            </a:r>
            <a:endParaRPr/>
          </a:p>
          <a:p>
            <a:pPr marL="457200" lvl="0" indent="-38862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Balanced Plate</a:t>
            </a:r>
            <a:endParaRPr/>
          </a:p>
          <a:p>
            <a:pPr marL="457200" lvl="0" indent="-38862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Heart Health</a:t>
            </a:r>
            <a:endParaRPr/>
          </a:p>
          <a:p>
            <a:pPr marL="457200" lvl="0" indent="-38862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Hydration</a:t>
            </a:r>
            <a:endParaRPr/>
          </a:p>
          <a:p>
            <a:pPr marL="457200" lvl="0" indent="-38862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Hypertension </a:t>
            </a:r>
            <a:endParaRPr/>
          </a:p>
          <a:p>
            <a:pPr marL="457200" lvl="0" indent="-38862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Immune Support Nutrition</a:t>
            </a:r>
            <a:endParaRPr/>
          </a:p>
          <a:p>
            <a:pPr marL="457200" lvl="0" indent="-38862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Food Safety</a:t>
            </a:r>
            <a:endParaRPr/>
          </a:p>
          <a:p>
            <a:pPr marL="457200" lvl="0" indent="-38862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Portion Sizes</a:t>
            </a:r>
            <a:endParaRPr/>
          </a:p>
          <a:p>
            <a:pPr marL="457200" lvl="0" indent="-38862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And more!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4725" y="2140825"/>
            <a:ext cx="2214325" cy="300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63380">
            <a:off x="5780900" y="154174"/>
            <a:ext cx="2937301" cy="230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204850" y="294625"/>
            <a:ext cx="8520600" cy="7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>
                <a:solidFill>
                  <a:srgbClr val="46454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As of August 2021, materials have been translated into more than </a:t>
            </a:r>
            <a:r>
              <a:rPr lang="en" sz="8400" b="1">
                <a:solidFill>
                  <a:srgbClr val="46454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12 </a:t>
            </a:r>
            <a:r>
              <a:rPr lang="en" sz="8400">
                <a:solidFill>
                  <a:srgbClr val="46454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languages and have reached </a:t>
            </a:r>
            <a:r>
              <a:rPr lang="en" sz="8400" b="1">
                <a:solidFill>
                  <a:srgbClr val="46454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743 </a:t>
            </a:r>
            <a:r>
              <a:rPr lang="en" sz="8400">
                <a:solidFill>
                  <a:srgbClr val="46454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participants in Seattle</a:t>
            </a:r>
            <a:endParaRPr sz="8400">
              <a:solidFill>
                <a:srgbClr val="46454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46454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46454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46454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46454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solidFill>
                <a:srgbClr val="46454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311700" y="3464625"/>
            <a:ext cx="73383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46454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Protein options</a:t>
            </a:r>
            <a:r>
              <a:rPr lang="en" sz="2000">
                <a:solidFill>
                  <a:srgbClr val="46454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: eggs, canned fish, lentils, beans</a:t>
            </a:r>
            <a:endParaRPr sz="2000">
              <a:solidFill>
                <a:srgbClr val="46454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46454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Starch options</a:t>
            </a:r>
            <a:r>
              <a:rPr lang="en" sz="2000">
                <a:solidFill>
                  <a:srgbClr val="46454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: potatoes, sweet potatoes/yams, oats, corn, wheat berries, buckwheat, barley, millet, rye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1300" y="1159825"/>
            <a:ext cx="4112865" cy="215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265875" y="15992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Tanya Fink, MS, RD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TanyaFink@Tilthalliance.org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Georgina Sanchez, MS, RD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GeorginaSanchez@Tilthalliance.org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265875" y="366575"/>
            <a:ext cx="4247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/>
              <a:t>Contact us at:</a:t>
            </a:r>
            <a:endParaRPr sz="34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On-screen Show (16:9)</PresentationFormat>
  <Paragraphs>32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Oswald</vt:lpstr>
      <vt:lpstr>Roboto</vt:lpstr>
      <vt:lpstr>Arial</vt:lpstr>
      <vt:lpstr>Carrois Gothic</vt:lpstr>
      <vt:lpstr>Simple Light</vt:lpstr>
      <vt:lpstr>PowerPoint Presentation</vt:lpstr>
      <vt:lpstr>PowerPoint Presentation</vt:lpstr>
      <vt:lpstr>Nutrition Education Topics: Bone Health Diabetes Importance of Fruits &amp; Vegetables Balanced Plate Heart Health Hydration Hypertension  Immune Support Nutrition Food Safety Portion Sizes And more!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Emy Haruo</dc:creator>
  <cp:lastModifiedBy>Emy Haruo</cp:lastModifiedBy>
  <cp:revision>1</cp:revision>
  <dcterms:modified xsi:type="dcterms:W3CDTF">2021-09-15T23:09:46Z</dcterms:modified>
</cp:coreProperties>
</file>