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59" r:id="rId6"/>
    <p:sldId id="260" r:id="rId7"/>
    <p:sldId id="262" r:id="rId8"/>
    <p:sldId id="261" r:id="rId9"/>
    <p:sldId id="266" r:id="rId10"/>
    <p:sldId id="264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07DE84-10AD-4F3F-BF3A-2DD3DD42850A}" v="3" dt="2021-05-19T16:40:59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ystal Jones" userId="46dda8b5-bf15-48e6-9292-db1d24a5b837" providerId="ADAL" clId="{BE07DE84-10AD-4F3F-BF3A-2DD3DD42850A}"/>
    <pc:docChg chg="undo custSel addSld modSld sldOrd">
      <pc:chgData name="Crystal Jones" userId="46dda8b5-bf15-48e6-9292-db1d24a5b837" providerId="ADAL" clId="{BE07DE84-10AD-4F3F-BF3A-2DD3DD42850A}" dt="2021-05-19T17:38:47.717" v="102" actId="20577"/>
      <pc:docMkLst>
        <pc:docMk/>
      </pc:docMkLst>
      <pc:sldChg chg="modSp mod">
        <pc:chgData name="Crystal Jones" userId="46dda8b5-bf15-48e6-9292-db1d24a5b837" providerId="ADAL" clId="{BE07DE84-10AD-4F3F-BF3A-2DD3DD42850A}" dt="2021-05-19T16:43:10.781" v="63" actId="13822"/>
        <pc:sldMkLst>
          <pc:docMk/>
          <pc:sldMk cId="2165767402" sldId="264"/>
        </pc:sldMkLst>
        <pc:spChg chg="mod">
          <ac:chgData name="Crystal Jones" userId="46dda8b5-bf15-48e6-9292-db1d24a5b837" providerId="ADAL" clId="{BE07DE84-10AD-4F3F-BF3A-2DD3DD42850A}" dt="2021-05-19T16:43:08.056" v="62" actId="13822"/>
          <ac:spMkLst>
            <pc:docMk/>
            <pc:sldMk cId="2165767402" sldId="264"/>
            <ac:spMk id="2" creationId="{E9195C87-5E87-4D6C-ACE1-581B04D715D4}"/>
          </ac:spMkLst>
        </pc:spChg>
        <pc:spChg chg="mod">
          <ac:chgData name="Crystal Jones" userId="46dda8b5-bf15-48e6-9292-db1d24a5b837" providerId="ADAL" clId="{BE07DE84-10AD-4F3F-BF3A-2DD3DD42850A}" dt="2021-05-19T16:43:10.781" v="63" actId="13822"/>
          <ac:spMkLst>
            <pc:docMk/>
            <pc:sldMk cId="2165767402" sldId="264"/>
            <ac:spMk id="3" creationId="{ABC70883-0CDA-4C03-BAA3-354CBF2EC488}"/>
          </ac:spMkLst>
        </pc:spChg>
      </pc:sldChg>
      <pc:sldChg chg="modSp mod modNotesTx">
        <pc:chgData name="Crystal Jones" userId="46dda8b5-bf15-48e6-9292-db1d24a5b837" providerId="ADAL" clId="{BE07DE84-10AD-4F3F-BF3A-2DD3DD42850A}" dt="2021-05-19T17:38:47.717" v="102" actId="20577"/>
        <pc:sldMkLst>
          <pc:docMk/>
          <pc:sldMk cId="3540867145" sldId="265"/>
        </pc:sldMkLst>
        <pc:spChg chg="mod">
          <ac:chgData name="Crystal Jones" userId="46dda8b5-bf15-48e6-9292-db1d24a5b837" providerId="ADAL" clId="{BE07DE84-10AD-4F3F-BF3A-2DD3DD42850A}" dt="2021-05-19T17:38:47.717" v="102" actId="20577"/>
          <ac:spMkLst>
            <pc:docMk/>
            <pc:sldMk cId="3540867145" sldId="265"/>
            <ac:spMk id="3" creationId="{01C67853-57AA-49DA-8004-516FBD1C3E4C}"/>
          </ac:spMkLst>
        </pc:spChg>
      </pc:sldChg>
      <pc:sldChg chg="addSp delSp modSp new mod ord setBg">
        <pc:chgData name="Crystal Jones" userId="46dda8b5-bf15-48e6-9292-db1d24a5b837" providerId="ADAL" clId="{BE07DE84-10AD-4F3F-BF3A-2DD3DD42850A}" dt="2021-05-19T16:42:53.642" v="44"/>
        <pc:sldMkLst>
          <pc:docMk/>
          <pc:sldMk cId="748901271" sldId="266"/>
        </pc:sldMkLst>
        <pc:spChg chg="del mod">
          <ac:chgData name="Crystal Jones" userId="46dda8b5-bf15-48e6-9292-db1d24a5b837" providerId="ADAL" clId="{BE07DE84-10AD-4F3F-BF3A-2DD3DD42850A}" dt="2021-05-19T16:39:31.563" v="2" actId="478"/>
          <ac:spMkLst>
            <pc:docMk/>
            <pc:sldMk cId="748901271" sldId="266"/>
            <ac:spMk id="2" creationId="{E8C05F93-9A00-492F-AA22-5302136D4E59}"/>
          </ac:spMkLst>
        </pc:spChg>
        <pc:spChg chg="del">
          <ac:chgData name="Crystal Jones" userId="46dda8b5-bf15-48e6-9292-db1d24a5b837" providerId="ADAL" clId="{BE07DE84-10AD-4F3F-BF3A-2DD3DD42850A}" dt="2021-05-19T16:39:33.989" v="3" actId="478"/>
          <ac:spMkLst>
            <pc:docMk/>
            <pc:sldMk cId="748901271" sldId="266"/>
            <ac:spMk id="3" creationId="{8BB7AB4F-0096-4138-8B5A-C0A577262FA3}"/>
          </ac:spMkLst>
        </pc:spChg>
        <pc:spChg chg="add del mod">
          <ac:chgData name="Crystal Jones" userId="46dda8b5-bf15-48e6-9292-db1d24a5b837" providerId="ADAL" clId="{BE07DE84-10AD-4F3F-BF3A-2DD3DD42850A}" dt="2021-05-19T16:42:39.337" v="42"/>
          <ac:spMkLst>
            <pc:docMk/>
            <pc:sldMk cId="748901271" sldId="266"/>
            <ac:spMk id="6" creationId="{67A5B3A6-6AD3-4368-A261-3383C426EA8C}"/>
          </ac:spMkLst>
        </pc:spChg>
        <pc:spChg chg="add mod">
          <ac:chgData name="Crystal Jones" userId="46dda8b5-bf15-48e6-9292-db1d24a5b837" providerId="ADAL" clId="{BE07DE84-10AD-4F3F-BF3A-2DD3DD42850A}" dt="2021-05-19T16:42:38.925" v="40" actId="1076"/>
          <ac:spMkLst>
            <pc:docMk/>
            <pc:sldMk cId="748901271" sldId="266"/>
            <ac:spMk id="7" creationId="{44B2B699-DD31-4973-91EF-D49ED4D024C6}"/>
          </ac:spMkLst>
        </pc:spChg>
        <pc:spChg chg="add del">
          <ac:chgData name="Crystal Jones" userId="46dda8b5-bf15-48e6-9292-db1d24a5b837" providerId="ADAL" clId="{BE07DE84-10AD-4F3F-BF3A-2DD3DD42850A}" dt="2021-05-19T16:39:44.858" v="9" actId="26606"/>
          <ac:spMkLst>
            <pc:docMk/>
            <pc:sldMk cId="748901271" sldId="266"/>
            <ac:spMk id="12" creationId="{B670DBD5-770C-4383-9F54-5B86E86BD5BB}"/>
          </ac:spMkLst>
        </pc:spChg>
        <pc:spChg chg="add del">
          <ac:chgData name="Crystal Jones" userId="46dda8b5-bf15-48e6-9292-db1d24a5b837" providerId="ADAL" clId="{BE07DE84-10AD-4F3F-BF3A-2DD3DD42850A}" dt="2021-05-19T16:39:46.042" v="11" actId="26606"/>
          <ac:spMkLst>
            <pc:docMk/>
            <pc:sldMk cId="748901271" sldId="266"/>
            <ac:spMk id="14" creationId="{A2509F26-B5DC-4BA7-B476-4CB044237A2E}"/>
          </ac:spMkLst>
        </pc:spChg>
        <pc:spChg chg="add del">
          <ac:chgData name="Crystal Jones" userId="46dda8b5-bf15-48e6-9292-db1d24a5b837" providerId="ADAL" clId="{BE07DE84-10AD-4F3F-BF3A-2DD3DD42850A}" dt="2021-05-19T16:39:46.042" v="11" actId="26606"/>
          <ac:spMkLst>
            <pc:docMk/>
            <pc:sldMk cId="748901271" sldId="266"/>
            <ac:spMk id="15" creationId="{DB103EB1-B135-4526-B883-33228FC27FF1}"/>
          </ac:spMkLst>
        </pc:spChg>
        <pc:spChg chg="add del">
          <ac:chgData name="Crystal Jones" userId="46dda8b5-bf15-48e6-9292-db1d24a5b837" providerId="ADAL" clId="{BE07DE84-10AD-4F3F-BF3A-2DD3DD42850A}" dt="2021-05-19T16:39:47.075" v="13" actId="26606"/>
          <ac:spMkLst>
            <pc:docMk/>
            <pc:sldMk cId="748901271" sldId="266"/>
            <ac:spMk id="17" creationId="{82A5F716-98EF-42EF-A471-87C6DFDCC799}"/>
          </ac:spMkLst>
        </pc:spChg>
        <pc:spChg chg="add del">
          <ac:chgData name="Crystal Jones" userId="46dda8b5-bf15-48e6-9292-db1d24a5b837" providerId="ADAL" clId="{BE07DE84-10AD-4F3F-BF3A-2DD3DD42850A}" dt="2021-05-19T16:39:47.075" v="13" actId="26606"/>
          <ac:spMkLst>
            <pc:docMk/>
            <pc:sldMk cId="748901271" sldId="266"/>
            <ac:spMk id="18" creationId="{B87687D8-4EF1-4EF2-BF7E-74BB4A3D1806}"/>
          </ac:spMkLst>
        </pc:spChg>
        <pc:spChg chg="add del">
          <ac:chgData name="Crystal Jones" userId="46dda8b5-bf15-48e6-9292-db1d24a5b837" providerId="ADAL" clId="{BE07DE84-10AD-4F3F-BF3A-2DD3DD42850A}" dt="2021-05-19T16:39:48.275" v="15" actId="26606"/>
          <ac:spMkLst>
            <pc:docMk/>
            <pc:sldMk cId="748901271" sldId="266"/>
            <ac:spMk id="20" creationId="{B9FF99BD-075F-4761-A995-6FC574BD25EA}"/>
          </ac:spMkLst>
        </pc:spChg>
        <pc:spChg chg="add del">
          <ac:chgData name="Crystal Jones" userId="46dda8b5-bf15-48e6-9292-db1d24a5b837" providerId="ADAL" clId="{BE07DE84-10AD-4F3F-BF3A-2DD3DD42850A}" dt="2021-05-19T16:39:48.275" v="15" actId="26606"/>
          <ac:spMkLst>
            <pc:docMk/>
            <pc:sldMk cId="748901271" sldId="266"/>
            <ac:spMk id="21" creationId="{A7B21A54-9BA3-4EA9-B460-5A829ADD9051}"/>
          </ac:spMkLst>
        </pc:spChg>
        <pc:spChg chg="add del">
          <ac:chgData name="Crystal Jones" userId="46dda8b5-bf15-48e6-9292-db1d24a5b837" providerId="ADAL" clId="{BE07DE84-10AD-4F3F-BF3A-2DD3DD42850A}" dt="2021-05-19T16:39:48.275" v="15" actId="26606"/>
          <ac:spMkLst>
            <pc:docMk/>
            <pc:sldMk cId="748901271" sldId="266"/>
            <ac:spMk id="22" creationId="{6FA8F714-B9D8-488A-8CCA-E9948FF913A9}"/>
          </ac:spMkLst>
        </pc:spChg>
        <pc:spChg chg="add del">
          <ac:chgData name="Crystal Jones" userId="46dda8b5-bf15-48e6-9292-db1d24a5b837" providerId="ADAL" clId="{BE07DE84-10AD-4F3F-BF3A-2DD3DD42850A}" dt="2021-05-19T16:39:50.697" v="17" actId="26606"/>
          <ac:spMkLst>
            <pc:docMk/>
            <pc:sldMk cId="748901271" sldId="266"/>
            <ac:spMk id="24" creationId="{0B761509-3B9A-49A6-A84B-C3D86811697D}"/>
          </ac:spMkLst>
        </pc:spChg>
        <pc:spChg chg="add del">
          <ac:chgData name="Crystal Jones" userId="46dda8b5-bf15-48e6-9292-db1d24a5b837" providerId="ADAL" clId="{BE07DE84-10AD-4F3F-BF3A-2DD3DD42850A}" dt="2021-05-19T16:39:50.697" v="17" actId="26606"/>
          <ac:spMkLst>
            <pc:docMk/>
            <pc:sldMk cId="748901271" sldId="266"/>
            <ac:spMk id="25" creationId="{91DE43FD-EB47-414A-B0AB-169B0FFFA527}"/>
          </ac:spMkLst>
        </pc:spChg>
        <pc:spChg chg="add del">
          <ac:chgData name="Crystal Jones" userId="46dda8b5-bf15-48e6-9292-db1d24a5b837" providerId="ADAL" clId="{BE07DE84-10AD-4F3F-BF3A-2DD3DD42850A}" dt="2021-05-19T16:39:51.266" v="19" actId="26606"/>
          <ac:spMkLst>
            <pc:docMk/>
            <pc:sldMk cId="748901271" sldId="266"/>
            <ac:spMk id="29" creationId="{DE85DFFE-C3E0-4030-AE7F-A60F0A82AA42}"/>
          </ac:spMkLst>
        </pc:spChg>
        <pc:spChg chg="add del">
          <ac:chgData name="Crystal Jones" userId="46dda8b5-bf15-48e6-9292-db1d24a5b837" providerId="ADAL" clId="{BE07DE84-10AD-4F3F-BF3A-2DD3DD42850A}" dt="2021-05-19T16:39:53.615" v="21" actId="26606"/>
          <ac:spMkLst>
            <pc:docMk/>
            <pc:sldMk cId="748901271" sldId="266"/>
            <ac:spMk id="31" creationId="{7EBFDB7D-DD97-44CE-AFFB-458781A3DB9B}"/>
          </ac:spMkLst>
        </pc:spChg>
        <pc:spChg chg="add del">
          <ac:chgData name="Crystal Jones" userId="46dda8b5-bf15-48e6-9292-db1d24a5b837" providerId="ADAL" clId="{BE07DE84-10AD-4F3F-BF3A-2DD3DD42850A}" dt="2021-05-19T16:39:53.615" v="21" actId="26606"/>
          <ac:spMkLst>
            <pc:docMk/>
            <pc:sldMk cId="748901271" sldId="266"/>
            <ac:spMk id="32" creationId="{50F864A1-23CF-4954-887F-3C4458622A68}"/>
          </ac:spMkLst>
        </pc:spChg>
        <pc:spChg chg="add del">
          <ac:chgData name="Crystal Jones" userId="46dda8b5-bf15-48e6-9292-db1d24a5b837" providerId="ADAL" clId="{BE07DE84-10AD-4F3F-BF3A-2DD3DD42850A}" dt="2021-05-19T16:39:53.615" v="21" actId="26606"/>
          <ac:spMkLst>
            <pc:docMk/>
            <pc:sldMk cId="748901271" sldId="266"/>
            <ac:spMk id="33" creationId="{8D313E8C-7457-407E-BDA5-EACA44D38247}"/>
          </ac:spMkLst>
        </pc:spChg>
        <pc:spChg chg="add">
          <ac:chgData name="Crystal Jones" userId="46dda8b5-bf15-48e6-9292-db1d24a5b837" providerId="ADAL" clId="{BE07DE84-10AD-4F3F-BF3A-2DD3DD42850A}" dt="2021-05-19T16:39:53.620" v="22" actId="26606"/>
          <ac:spMkLst>
            <pc:docMk/>
            <pc:sldMk cId="748901271" sldId="266"/>
            <ac:spMk id="35" creationId="{0B761509-3B9A-49A6-A84B-C3D86811697D}"/>
          </ac:spMkLst>
        </pc:spChg>
        <pc:spChg chg="add">
          <ac:chgData name="Crystal Jones" userId="46dda8b5-bf15-48e6-9292-db1d24a5b837" providerId="ADAL" clId="{BE07DE84-10AD-4F3F-BF3A-2DD3DD42850A}" dt="2021-05-19T16:39:53.620" v="22" actId="26606"/>
          <ac:spMkLst>
            <pc:docMk/>
            <pc:sldMk cId="748901271" sldId="266"/>
            <ac:spMk id="36" creationId="{91DE43FD-EB47-414A-B0AB-169B0FFFA527}"/>
          </ac:spMkLst>
        </pc:spChg>
        <pc:grpChg chg="add del">
          <ac:chgData name="Crystal Jones" userId="46dda8b5-bf15-48e6-9292-db1d24a5b837" providerId="ADAL" clId="{BE07DE84-10AD-4F3F-BF3A-2DD3DD42850A}" dt="2021-05-19T16:39:50.697" v="17" actId="26606"/>
          <ac:grpSpMkLst>
            <pc:docMk/>
            <pc:sldMk cId="748901271" sldId="266"/>
            <ac:grpSpMk id="26" creationId="{58495BCC-CE77-4CC2-952E-846F41119FD5}"/>
          </ac:grpSpMkLst>
        </pc:grpChg>
        <pc:grpChg chg="add">
          <ac:chgData name="Crystal Jones" userId="46dda8b5-bf15-48e6-9292-db1d24a5b837" providerId="ADAL" clId="{BE07DE84-10AD-4F3F-BF3A-2DD3DD42850A}" dt="2021-05-19T16:39:53.620" v="22" actId="26606"/>
          <ac:grpSpMkLst>
            <pc:docMk/>
            <pc:sldMk cId="748901271" sldId="266"/>
            <ac:grpSpMk id="37" creationId="{58495BCC-CE77-4CC2-952E-846F41119FD5}"/>
          </ac:grpSpMkLst>
        </pc:grpChg>
        <pc:picChg chg="add mod">
          <ac:chgData name="Crystal Jones" userId="46dda8b5-bf15-48e6-9292-db1d24a5b837" providerId="ADAL" clId="{BE07DE84-10AD-4F3F-BF3A-2DD3DD42850A}" dt="2021-05-19T16:39:53.620" v="22" actId="26606"/>
          <ac:picMkLst>
            <pc:docMk/>
            <pc:sldMk cId="748901271" sldId="266"/>
            <ac:picMk id="5" creationId="{EB8B0A0B-E6F3-4559-ABD5-38CFF2475DAD}"/>
          </ac:picMkLst>
        </pc:picChg>
        <pc:cxnChg chg="add del">
          <ac:chgData name="Crystal Jones" userId="46dda8b5-bf15-48e6-9292-db1d24a5b837" providerId="ADAL" clId="{BE07DE84-10AD-4F3F-BF3A-2DD3DD42850A}" dt="2021-05-19T16:39:43.290" v="7" actId="26606"/>
          <ac:cxnSpMkLst>
            <pc:docMk/>
            <pc:sldMk cId="748901271" sldId="266"/>
            <ac:cxnSpMk id="10" creationId="{22F6364A-B358-4BEE-B158-0734D2C938D4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8B46B-3DA2-4648-8222-9F010BBD2720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A5EC9-7B67-4384-90E1-F876792F1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4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Cancelled (CXL)</a:t>
            </a:r>
          </a:p>
          <a:p>
            <a:r>
              <a:rPr lang="en-US"/>
              <a:t>Unknown Times (11:11)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FA5EC9-7B67-4384-90E1-F876792F11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82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87C1F-6F91-4DB1-8C20-CCE31DCCCA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E1442F-ACB8-4971-889D-D9CE65992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C9511-1FA5-4491-91F8-602DE31C6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5384-2E81-4386-A705-943233023161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F890A-F78E-42EE-8524-458604B60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DD17C-0F09-4BC7-B702-8BCB9E84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75E9-6B98-4857-A7F5-3E2350B06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4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D0F4E-E07F-4989-8FAC-FD2C254E5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8281A4-7695-49D0-85C5-77BBF35ED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7A6B-A974-49D8-A811-47893FE41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5384-2E81-4386-A705-943233023161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AFEF8-74F6-43BC-B96B-257C3D36D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336AD-7E11-4BB8-AEBB-B0560B3A1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75E9-6B98-4857-A7F5-3E2350B06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4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008004-A0B6-4630-982A-4E4CDE9967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70241C-5D0B-476A-8126-D135302F4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E342B-BE9E-402E-8D3A-71E2EF1FC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5384-2E81-4386-A705-943233023161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7BFA5-9773-43D5-82A0-418565218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B7FBB-966A-4137-80D6-081C56CB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75E9-6B98-4857-A7F5-3E2350B06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28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5F470-0F3B-4951-BBD7-39C1E4A2D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4C472-9782-4AAE-A8A4-3D3C93327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98812-10FC-48B4-B4DA-8C1C68CF1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5384-2E81-4386-A705-943233023161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1106A-98A1-4A41-AB8E-4AEC4006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1397C-7BCC-4F70-8109-9B1BA9760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75E9-6B98-4857-A7F5-3E2350B06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0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D412A-A016-4A13-9A08-F8F1DB24E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3DA54-F735-49BA-82B5-1DDAC9F1C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14202-BB3D-4131-8430-209C7C4C1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5384-2E81-4386-A705-943233023161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4102D-0EC5-43CF-B56C-CAD75BEDD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1706C-0D33-47D0-8FAD-28B47D4A9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75E9-6B98-4857-A7F5-3E2350B06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2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ACD4A-FB5D-4564-BCEE-83E734CFE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C650B-FD7C-4E98-A5AA-74E945382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7BBAB0-DBCF-4D01-A8AB-D5170CEA5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41128-81CB-428C-A400-6AD6E2E1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5384-2E81-4386-A705-943233023161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740624-E042-47BD-AB54-3718BEF9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237D4-8A60-442A-A251-D3692F340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75E9-6B98-4857-A7F5-3E2350B06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0B65C-8385-4999-B645-6B2875EBE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F85688-2B32-40F3-8E88-88AF4FFCC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34453E-B5AE-40C5-A0A1-65A04F412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3A7271-6947-4206-830C-501E61B42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2F8C17-B2C2-4472-AE01-A05089172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C31CA6-4752-4F43-9E39-A32E451F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5384-2E81-4386-A705-943233023161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6AA725-2B61-49AB-9D86-EBC091BC0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E975CC-CA39-407E-8C12-18F5C5C09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75E9-6B98-4857-A7F5-3E2350B06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7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9B2E6-3D55-41C9-A840-79FB5047F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DCD114-41FD-4A13-B59E-F45499820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5384-2E81-4386-A705-943233023161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B341FB-9B7F-43C5-A954-6C97A27AD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0746EC-2B3E-4417-A410-6DA556C74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75E9-6B98-4857-A7F5-3E2350B06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6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01FE3-467D-4CC7-B988-E2DC8ACC5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5384-2E81-4386-A705-943233023161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C8F2E3-DA17-4D97-90A7-9BA612F37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A7C399-100A-4A89-A3E0-E681EA99F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75E9-6B98-4857-A7F5-3E2350B06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0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9FC5F-903D-4873-9B39-892D7189C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F4C80-1850-4353-9325-5F83D5E8A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D03AC3-5568-4E4D-BE97-B2C9712CC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D8980E-D672-465B-83FF-D8C49A8F7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5384-2E81-4386-A705-943233023161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D19F27-6343-4766-9D75-16181AFEC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9CABEC-08AD-4EE1-A445-60895E2DE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75E9-6B98-4857-A7F5-3E2350B06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5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74954-5D3F-4742-896B-701489CD6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7B985-0666-40FC-A8D8-01FB21B20D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6A3F37-F1CF-4642-9A6A-87BDB1998D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49DBE-AFA1-45F1-8588-CB3AAD39B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5384-2E81-4386-A705-943233023161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9354B-EC69-4BA2-B252-9DF98796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C15EC9-85A8-42AD-B0F4-F2EFA30D6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75E9-6B98-4857-A7F5-3E2350B06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0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AC9208-8E11-4F26-99D8-6E5A76896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4A0F6-F732-46C8-9E11-D0B396E53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F4250-BA28-44E0-9A84-47B15EE82A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25384-2E81-4386-A705-943233023161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5D5F3-B4F6-4788-81EA-5320255EC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183E0-F63C-4CF9-8B85-38C4D18056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375E9-6B98-4857-A7F5-3E2350B06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9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arleenn@soundgenerations.org" TargetMode="External"/><Relationship Id="rId3" Type="http://schemas.openxmlformats.org/officeDocument/2006/relationships/hyperlink" Target="mailto:crystal@soundgenerations.org" TargetMode="External"/><Relationship Id="rId7" Type="http://schemas.openxmlformats.org/officeDocument/2006/relationships/hyperlink" Target="mailto:lindap@soundgenerations.org" TargetMode="External"/><Relationship Id="rId2" Type="http://schemas.openxmlformats.org/officeDocument/2006/relationships/hyperlink" Target="mailto:vts@soundgenerations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arenc@soundgenerations.org" TargetMode="External"/><Relationship Id="rId5" Type="http://schemas.openxmlformats.org/officeDocument/2006/relationships/hyperlink" Target="mailto:francisc@soundgenerations.org" TargetMode="External"/><Relationship Id="rId4" Type="http://schemas.openxmlformats.org/officeDocument/2006/relationships/hyperlink" Target="mailto:erinh@soundgenerations.org" TargetMode="External"/><Relationship Id="rId9" Type="http://schemas.openxmlformats.org/officeDocument/2006/relationships/hyperlink" Target="mailto:valeried@soundgenerations.or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5EDD0-F8C3-44C3-8CA3-9FBE748E9936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Volunteer Transportation VTS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59F64-06A0-465E-B4B8-B9FA9C928E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/>
              <a:t>One of the many great programs at Sound Generations (SG)</a:t>
            </a:r>
          </a:p>
          <a:p>
            <a:endParaRPr lang="en-US" dirty="0"/>
          </a:p>
          <a:p>
            <a:r>
              <a:rPr lang="en-US" dirty="0"/>
              <a:t>By </a:t>
            </a:r>
          </a:p>
          <a:p>
            <a:r>
              <a:rPr lang="en-US" dirty="0"/>
              <a:t>Crystal Jones, Volunteer Transportation Coordinator </a:t>
            </a:r>
          </a:p>
        </p:txBody>
      </p:sp>
    </p:spTree>
    <p:extLst>
      <p:ext uri="{BB962C8B-B14F-4D97-AF65-F5344CB8AC3E}">
        <p14:creationId xmlns:p14="http://schemas.microsoft.com/office/powerpoint/2010/main" val="758467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95C87-5E87-4D6C-ACE1-581B04D715D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Point of Contact (POC) aka The New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70883-0CDA-4C03-BAA3-354CBF2EC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6963"/>
            <a:ext cx="10515600" cy="435133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VTS Email (Group Email)	 </a:t>
            </a:r>
            <a:r>
              <a:rPr lang="en-US" dirty="0">
                <a:hlinkClick r:id="rId2"/>
              </a:rPr>
              <a:t>vts@soundgenerations.org</a:t>
            </a:r>
            <a:r>
              <a:rPr lang="en-US" dirty="0"/>
              <a:t> </a:t>
            </a:r>
          </a:p>
          <a:p>
            <a:r>
              <a:rPr lang="en-US" dirty="0"/>
              <a:t>Crystal (VTS) 			</a:t>
            </a:r>
            <a:r>
              <a:rPr lang="en-US" dirty="0">
                <a:hlinkClick r:id="rId3"/>
              </a:rPr>
              <a:t>crystal@soundgenerations.org</a:t>
            </a:r>
            <a:r>
              <a:rPr lang="en-US" dirty="0"/>
              <a:t> </a:t>
            </a:r>
          </a:p>
          <a:p>
            <a:r>
              <a:rPr lang="en-US" dirty="0"/>
              <a:t>Erin 	 (VTS/Hyde) 			</a:t>
            </a:r>
            <a:r>
              <a:rPr lang="en-US" dirty="0">
                <a:hlinkClick r:id="rId4"/>
              </a:rPr>
              <a:t>erinh@soundgenerations.org</a:t>
            </a:r>
            <a:endParaRPr lang="en-US" dirty="0"/>
          </a:p>
          <a:p>
            <a:r>
              <a:rPr lang="en-US" dirty="0"/>
              <a:t>Francis (VTS/Hyde) 	 	</a:t>
            </a:r>
            <a:r>
              <a:rPr lang="en-US" dirty="0">
                <a:hlinkClick r:id="rId5"/>
              </a:rPr>
              <a:t>francisc@soundgenerations.org</a:t>
            </a:r>
            <a:r>
              <a:rPr lang="en-US" dirty="0"/>
              <a:t> </a:t>
            </a:r>
          </a:p>
          <a:p>
            <a:r>
              <a:rPr lang="en-US" dirty="0"/>
              <a:t>Karen (VTS/Hyde) 		 </a:t>
            </a:r>
            <a:r>
              <a:rPr lang="en-US" dirty="0">
                <a:hlinkClick r:id="rId6"/>
              </a:rPr>
              <a:t>karenc@soundgenerations.org</a:t>
            </a:r>
            <a:r>
              <a:rPr lang="en-US" dirty="0"/>
              <a:t> </a:t>
            </a:r>
          </a:p>
          <a:p>
            <a:r>
              <a:rPr lang="en-US" dirty="0"/>
              <a:t>Linda (VTS) 	 		</a:t>
            </a:r>
            <a:r>
              <a:rPr lang="en-US" dirty="0">
                <a:hlinkClick r:id="rId7"/>
              </a:rPr>
              <a:t>lindap@soundgenerations.org</a:t>
            </a:r>
            <a:r>
              <a:rPr lang="en-US" dirty="0"/>
              <a:t> </a:t>
            </a:r>
          </a:p>
          <a:p>
            <a:r>
              <a:rPr lang="en-US" dirty="0"/>
              <a:t>Arleen (VTS) 			</a:t>
            </a:r>
            <a:r>
              <a:rPr lang="en-US" dirty="0">
                <a:hlinkClick r:id="rId8"/>
              </a:rPr>
              <a:t>arleenn@soundgenerations.org</a:t>
            </a:r>
            <a:r>
              <a:rPr lang="en-US" dirty="0"/>
              <a:t> </a:t>
            </a:r>
          </a:p>
          <a:p>
            <a:r>
              <a:rPr lang="en-US" dirty="0"/>
              <a:t>Val (VTS/Hyde) 			</a:t>
            </a:r>
            <a:r>
              <a:rPr lang="en-US" dirty="0">
                <a:hlinkClick r:id="rId9"/>
              </a:rPr>
              <a:t>valeried@soundgenerations.org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5767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BA2AF-F6B5-4269-A5C5-DCB28284479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Q &amp;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7E88E-FA5C-4637-8845-3A6E436984AD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Comments, thoughts, compliments? </a:t>
            </a:r>
          </a:p>
        </p:txBody>
      </p:sp>
    </p:spTree>
    <p:extLst>
      <p:ext uri="{BB962C8B-B14F-4D97-AF65-F5344CB8AC3E}">
        <p14:creationId xmlns:p14="http://schemas.microsoft.com/office/powerpoint/2010/main" val="3986019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91E6F-3357-4034-8190-0D14B0A94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About Our Program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A26DA9-CF5E-4C03-8A27-291883DA1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93" y="1605093"/>
            <a:ext cx="10429875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153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B24B1-3F7A-4855-B88E-155A618371F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Helpful Acronyms and Stuff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67853-57AA-49DA-8004-516FBD1C3E4C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Volunteer Transportation (VTS)</a:t>
            </a:r>
          </a:p>
          <a:p>
            <a:r>
              <a:rPr lang="en-US" dirty="0"/>
              <a:t>Sound Generations (SG)</a:t>
            </a:r>
          </a:p>
          <a:p>
            <a:r>
              <a:rPr lang="en-US" dirty="0"/>
              <a:t>Driver Companion Program (DCP)</a:t>
            </a:r>
          </a:p>
          <a:p>
            <a:r>
              <a:rPr lang="en-US" dirty="0"/>
              <a:t>Ride Scheduler (RS)</a:t>
            </a:r>
          </a:p>
          <a:p>
            <a:r>
              <a:rPr lang="en-US" dirty="0"/>
              <a:t>Salesforce (SF)</a:t>
            </a:r>
          </a:p>
          <a:p>
            <a:r>
              <a:rPr lang="en-US" dirty="0"/>
              <a:t>High Priority (HP) </a:t>
            </a:r>
          </a:p>
          <a:p>
            <a:r>
              <a:rPr lang="en-US" dirty="0" err="1"/>
              <a:t>Teleintepreter</a:t>
            </a:r>
            <a:r>
              <a:rPr lang="en-US" dirty="0"/>
              <a:t> (TP)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86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ECBEE-5E92-4508-AF4A-CC7E70AEB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Program Requirements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F93597-4DBF-4831-BB78-8D65A66D8A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737" y="2414587"/>
            <a:ext cx="10296525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236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586EE-444C-41DA-90D6-A0DDCB974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Setting an Appointment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51ED2B-1E52-4CD7-8E46-26D064668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29797"/>
            <a:ext cx="10190195" cy="235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760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1420E-362B-4E38-ADD8-37ED4C655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Helpful Tips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C62908-D8FB-4CC3-8E36-91DE5B05C4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962" y="1638300"/>
            <a:ext cx="9744075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241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AAFE2-F7D6-4FCD-B7CA-E52CC54D274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Want to Financially Affect Change?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5C65C-DCD3-4625-ABB2-6289B7E90F07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Donations can be made in three ways, online, over the phone, or through the mail </a:t>
            </a:r>
          </a:p>
          <a:p>
            <a:r>
              <a:rPr lang="en-US" dirty="0"/>
              <a:t>Drivers have donation envelopes, or they can be mailed to you </a:t>
            </a:r>
          </a:p>
          <a:p>
            <a:r>
              <a:rPr lang="en-US" dirty="0"/>
              <a:t>SG has a donation button on the site, please specify the department </a:t>
            </a:r>
          </a:p>
        </p:txBody>
      </p:sp>
    </p:spTree>
    <p:extLst>
      <p:ext uri="{BB962C8B-B14F-4D97-AF65-F5344CB8AC3E}">
        <p14:creationId xmlns:p14="http://schemas.microsoft.com/office/powerpoint/2010/main" val="2568270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F572E-7BDC-4D96-A5E1-AA928EB7F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Ready to Serve?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E65654-1F9B-4159-90BB-2957633C9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337" y="1466850"/>
            <a:ext cx="10601325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474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9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6" name="Freeform: Shape 11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EB8B0A0B-E6F3-4559-ABD5-38CFF2475D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887879"/>
            <a:ext cx="7047923" cy="5078006"/>
          </a:xfrm>
          <a:prstGeom prst="rect">
            <a:avLst/>
          </a:prstGeom>
        </p:spPr>
      </p:pic>
      <p:grpSp>
        <p:nvGrpSpPr>
          <p:cNvPr id="37" name="Group 13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44B2B699-DD31-4973-91EF-D49ED4D024C6}"/>
              </a:ext>
            </a:extLst>
          </p:cNvPr>
          <p:cNvSpPr txBox="1"/>
          <p:nvPr/>
        </p:nvSpPr>
        <p:spPr>
          <a:xfrm>
            <a:off x="7691390" y="2948874"/>
            <a:ext cx="36296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Old Team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01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223</Words>
  <Application>Microsoft Office PowerPoint</Application>
  <PresentationFormat>Widescreen</PresentationFormat>
  <Paragraphs>40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Volunteer Transportation VTS</vt:lpstr>
      <vt:lpstr>About Our Program</vt:lpstr>
      <vt:lpstr>Helpful Acronyms and Stuff</vt:lpstr>
      <vt:lpstr>Program Requirements</vt:lpstr>
      <vt:lpstr>Setting an Appointment</vt:lpstr>
      <vt:lpstr>Helpful Tips </vt:lpstr>
      <vt:lpstr>Want to Financially Affect Change? </vt:lpstr>
      <vt:lpstr>Ready to Serve? </vt:lpstr>
      <vt:lpstr>PowerPoint Presentation</vt:lpstr>
      <vt:lpstr>Point of Contact (POC) aka The New Team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 Transportation VTS</dc:title>
  <dc:creator>Crystal Jones</dc:creator>
  <cp:lastModifiedBy>Tanya McGee</cp:lastModifiedBy>
  <cp:revision>5</cp:revision>
  <dcterms:created xsi:type="dcterms:W3CDTF">2021-05-19T15:55:39Z</dcterms:created>
  <dcterms:modified xsi:type="dcterms:W3CDTF">2021-06-03T15:54:32Z</dcterms:modified>
</cp:coreProperties>
</file>